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7" r:id="rId2"/>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895" autoAdjust="0"/>
  </p:normalViewPr>
  <p:slideViewPr>
    <p:cSldViewPr>
      <p:cViewPr varScale="1">
        <p:scale>
          <a:sx n="68" d="100"/>
          <a:sy n="68" d="100"/>
        </p:scale>
        <p:origin x="-144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IN"/>
          </a:p>
        </p:txBody>
      </p:sp>
      <p:sp>
        <p:nvSpPr>
          <p:cNvPr id="3" name="Date Placeholder 2"/>
          <p:cNvSpPr>
            <a:spLocks noGrp="1"/>
          </p:cNvSpPr>
          <p:nvPr>
            <p:ph type="dt" idx="1"/>
          </p:nvPr>
        </p:nvSpPr>
        <p:spPr>
          <a:xfrm>
            <a:off x="3939466" y="0"/>
            <a:ext cx="3013763" cy="465455"/>
          </a:xfrm>
          <a:prstGeom prst="rect">
            <a:avLst/>
          </a:prstGeom>
        </p:spPr>
        <p:txBody>
          <a:bodyPr vert="horz" lIns="92930" tIns="46465" rIns="92930" bIns="46465" rtlCol="0"/>
          <a:lstStyle>
            <a:lvl1pPr algn="r">
              <a:defRPr sz="1200"/>
            </a:lvl1pPr>
          </a:lstStyle>
          <a:p>
            <a:fld id="{8B7C8FBB-DAE3-453D-A63B-F9FF008AF64E}" type="datetimeFigureOut">
              <a:rPr lang="en-IN" smtClean="0"/>
              <a:pPr/>
              <a:t>28-09-2016</a:t>
            </a:fld>
            <a:endParaRPr lang="en-IN"/>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endParaRPr lang="en-IN"/>
          </a:p>
        </p:txBody>
      </p:sp>
      <p:sp>
        <p:nvSpPr>
          <p:cNvPr id="5" name="Notes Placeholder 4"/>
          <p:cNvSpPr>
            <a:spLocks noGrp="1"/>
          </p:cNvSpPr>
          <p:nvPr>
            <p:ph type="body" sz="quarter" idx="3"/>
          </p:nvPr>
        </p:nvSpPr>
        <p:spPr>
          <a:xfrm>
            <a:off x="695484" y="4421823"/>
            <a:ext cx="5563870" cy="4189095"/>
          </a:xfrm>
          <a:prstGeom prst="rect">
            <a:avLst/>
          </a:prstGeom>
        </p:spPr>
        <p:txBody>
          <a:bodyPr vert="horz" lIns="92930" tIns="46465" rIns="92930" bIns="4646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842029"/>
            <a:ext cx="3013763" cy="465455"/>
          </a:xfrm>
          <a:prstGeom prst="rect">
            <a:avLst/>
          </a:prstGeom>
        </p:spPr>
        <p:txBody>
          <a:bodyPr vert="horz" lIns="92930" tIns="46465" rIns="92930" bIns="46465" rtlCol="0" anchor="b"/>
          <a:lstStyle>
            <a:lvl1pPr algn="l">
              <a:defRPr sz="1200"/>
            </a:lvl1pPr>
          </a:lstStyle>
          <a:p>
            <a:endParaRPr lang="en-IN"/>
          </a:p>
        </p:txBody>
      </p:sp>
      <p:sp>
        <p:nvSpPr>
          <p:cNvPr id="7" name="Slide Number Placeholder 6"/>
          <p:cNvSpPr>
            <a:spLocks noGrp="1"/>
          </p:cNvSpPr>
          <p:nvPr>
            <p:ph type="sldNum" sz="quarter" idx="5"/>
          </p:nvPr>
        </p:nvSpPr>
        <p:spPr>
          <a:xfrm>
            <a:off x="3939466" y="8842029"/>
            <a:ext cx="3013763" cy="465455"/>
          </a:xfrm>
          <a:prstGeom prst="rect">
            <a:avLst/>
          </a:prstGeom>
        </p:spPr>
        <p:txBody>
          <a:bodyPr vert="horz" lIns="92930" tIns="46465" rIns="92930" bIns="46465" rtlCol="0" anchor="b"/>
          <a:lstStyle>
            <a:lvl1pPr algn="r">
              <a:defRPr sz="1200"/>
            </a:lvl1pPr>
          </a:lstStyle>
          <a:p>
            <a:fld id="{197DF813-FCCA-4C66-B437-7EE8432E6629}" type="slidenum">
              <a:rPr lang="en-IN" smtClean="0"/>
              <a:pPr/>
              <a:t>‹#›</a:t>
            </a:fld>
            <a:endParaRPr lang="en-IN"/>
          </a:p>
        </p:txBody>
      </p:sp>
    </p:spTree>
    <p:extLst>
      <p:ext uri="{BB962C8B-B14F-4D97-AF65-F5344CB8AC3E}">
        <p14:creationId xmlns:p14="http://schemas.microsoft.com/office/powerpoint/2010/main" val="804478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xfrm>
            <a:off x="1149350" y="698500"/>
            <a:ext cx="4656138" cy="3490913"/>
          </a:xfrm>
          <a:ln/>
        </p:spPr>
      </p:sp>
      <p:sp>
        <p:nvSpPr>
          <p:cNvPr id="1105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105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A8935707-7F0A-435D-8F23-BA7B09387CC8}" type="slidenum">
              <a:rPr lang="en-IN" smtClean="0">
                <a:solidFill>
                  <a:srgbClr val="000000"/>
                </a:solidFill>
              </a:rPr>
              <a:pPr/>
              <a:t>1</a:t>
            </a:fld>
            <a:endParaRPr lang="en-IN" smtClean="0">
              <a:solidFill>
                <a:srgbClr val="000000"/>
              </a:solidFill>
            </a:endParaRPr>
          </a:p>
        </p:txBody>
      </p:sp>
    </p:spTree>
    <p:extLst>
      <p:ext uri="{BB962C8B-B14F-4D97-AF65-F5344CB8AC3E}">
        <p14:creationId xmlns:p14="http://schemas.microsoft.com/office/powerpoint/2010/main" val="2947484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D80527FD-C356-4F19-8435-0FDBB6C2659A}"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3"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Tree>
    <p:extLst>
      <p:ext uri="{BB962C8B-B14F-4D97-AF65-F5344CB8AC3E}">
        <p14:creationId xmlns:p14="http://schemas.microsoft.com/office/powerpoint/2010/main" val="2881249145"/>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Content 4">
    <p:spTree>
      <p:nvGrpSpPr>
        <p:cNvPr id="1" name=""/>
        <p:cNvGrpSpPr/>
        <p:nvPr/>
      </p:nvGrpSpPr>
      <p:grpSpPr>
        <a:xfrm>
          <a:off x="0" y="0"/>
          <a:ext cx="0" cy="0"/>
          <a:chOff x="0" y="0"/>
          <a:chExt cx="0" cy="0"/>
        </a:xfrm>
      </p:grpSpPr>
      <p:cxnSp>
        <p:nvCxnSpPr>
          <p:cNvPr id="12" name="Straight Connector 11"/>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gray">
          <a:xfrm>
            <a:off x="4810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gray">
          <a:xfrm>
            <a:off x="47736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7"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8"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1"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2"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tabLst/>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5" name="Text Placeholder 4"/>
          <p:cNvSpPr>
            <a:spLocks noGrp="1"/>
          </p:cNvSpPr>
          <p:nvPr>
            <p:ph type="body" sz="quarter" idx="15"/>
          </p:nvPr>
        </p:nvSpPr>
        <p:spPr bwMode="gray">
          <a:xfrm>
            <a:off x="481013"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6" name="Text Placeholder 4"/>
          <p:cNvSpPr>
            <a:spLocks noGrp="1"/>
          </p:cNvSpPr>
          <p:nvPr>
            <p:ph type="body" sz="quarter" idx="16"/>
          </p:nvPr>
        </p:nvSpPr>
        <p:spPr bwMode="gray">
          <a:xfrm>
            <a:off x="4773614"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7" name="Text Placeholder 4"/>
          <p:cNvSpPr>
            <a:spLocks noGrp="1"/>
          </p:cNvSpPr>
          <p:nvPr>
            <p:ph type="body" sz="quarter" idx="17"/>
          </p:nvPr>
        </p:nvSpPr>
        <p:spPr bwMode="gray">
          <a:xfrm>
            <a:off x="481013"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8" name="Text Placeholder 4"/>
          <p:cNvSpPr>
            <a:spLocks noGrp="1"/>
          </p:cNvSpPr>
          <p:nvPr>
            <p:ph type="body" sz="quarter" idx="18"/>
          </p:nvPr>
        </p:nvSpPr>
        <p:spPr bwMode="gray">
          <a:xfrm>
            <a:off x="4773614"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49" name="Text Placeholder 41"/>
          <p:cNvSpPr>
            <a:spLocks noGrp="1"/>
          </p:cNvSpPr>
          <p:nvPr>
            <p:ph type="body" sz="quarter" idx="19"/>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591256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4">
    <p:spTree>
      <p:nvGrpSpPr>
        <p:cNvPr id="1" name=""/>
        <p:cNvGrpSpPr/>
        <p:nvPr/>
      </p:nvGrpSpPr>
      <p:grpSpPr>
        <a:xfrm>
          <a:off x="0" y="0"/>
          <a:ext cx="0" cy="0"/>
          <a:chOff x="0" y="0"/>
          <a:chExt cx="0" cy="0"/>
        </a:xfrm>
      </p:grpSpPr>
      <p:sp>
        <p:nvSpPr>
          <p:cNvPr id="19" name="Text Placeholder 4"/>
          <p:cNvSpPr>
            <a:spLocks noGrp="1"/>
          </p:cNvSpPr>
          <p:nvPr>
            <p:ph type="body" sz="quarter" idx="18"/>
          </p:nvPr>
        </p:nvSpPr>
        <p:spPr bwMode="gray">
          <a:xfrm>
            <a:off x="2438402"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buSzPct val="120000"/>
              <a:defRPr sz="1600">
                <a:latin typeface="Arial" pitchFamily="34" charset="0"/>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6" name="Picture Placeholder 22"/>
          <p:cNvSpPr>
            <a:spLocks noGrp="1"/>
          </p:cNvSpPr>
          <p:nvPr>
            <p:ph type="pic" sz="quarter" idx="13"/>
          </p:nvPr>
        </p:nvSpPr>
        <p:spPr bwMode="gray">
          <a:xfrm>
            <a:off x="481016"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2" name="Text Placeholder 4"/>
          <p:cNvSpPr>
            <a:spLocks noGrp="1"/>
          </p:cNvSpPr>
          <p:nvPr>
            <p:ph type="body" sz="quarter" idx="19"/>
          </p:nvPr>
        </p:nvSpPr>
        <p:spPr bwMode="gray">
          <a:xfrm>
            <a:off x="6669090"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3" name="Picture Placeholder 22"/>
          <p:cNvSpPr>
            <a:spLocks noGrp="1"/>
          </p:cNvSpPr>
          <p:nvPr>
            <p:ph type="pic" sz="quarter" idx="20"/>
          </p:nvPr>
        </p:nvSpPr>
        <p:spPr bwMode="gray">
          <a:xfrm>
            <a:off x="4711704"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5" name="Text Placeholder 4"/>
          <p:cNvSpPr>
            <a:spLocks noGrp="1"/>
          </p:cNvSpPr>
          <p:nvPr>
            <p:ph type="body" sz="quarter" idx="21"/>
          </p:nvPr>
        </p:nvSpPr>
        <p:spPr bwMode="gray">
          <a:xfrm>
            <a:off x="2438402"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6" name="Picture Placeholder 22"/>
          <p:cNvSpPr>
            <a:spLocks noGrp="1"/>
          </p:cNvSpPr>
          <p:nvPr>
            <p:ph type="pic" sz="quarter" idx="22"/>
          </p:nvPr>
        </p:nvSpPr>
        <p:spPr bwMode="gray">
          <a:xfrm>
            <a:off x="481016"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8" name="Text Placeholder 4"/>
          <p:cNvSpPr>
            <a:spLocks noGrp="1"/>
          </p:cNvSpPr>
          <p:nvPr>
            <p:ph type="body" sz="quarter" idx="23"/>
          </p:nvPr>
        </p:nvSpPr>
        <p:spPr bwMode="gray">
          <a:xfrm>
            <a:off x="6669090"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9" name="Picture Placeholder 22"/>
          <p:cNvSpPr>
            <a:spLocks noGrp="1"/>
          </p:cNvSpPr>
          <p:nvPr>
            <p:ph type="pic" sz="quarter" idx="24"/>
          </p:nvPr>
        </p:nvSpPr>
        <p:spPr bwMode="gray">
          <a:xfrm>
            <a:off x="4711704"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51" name="Text Placeholder 41"/>
          <p:cNvSpPr>
            <a:spLocks noGrp="1"/>
          </p:cNvSpPr>
          <p:nvPr>
            <p:ph type="body" sz="quarter" idx="25"/>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44648120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6" name="Table Placeholder 5"/>
          <p:cNvSpPr>
            <a:spLocks noGrp="1"/>
          </p:cNvSpPr>
          <p:nvPr>
            <p:ph type="tbl" sz="quarter" idx="20"/>
          </p:nvPr>
        </p:nvSpPr>
        <p:spPr bwMode="gray">
          <a:xfrm>
            <a:off x="481016" y="1971675"/>
            <a:ext cx="8226425" cy="4162426"/>
          </a:xfrm>
        </p:spPr>
        <p:txBody>
          <a:bodyPr>
            <a:noAutofit/>
          </a:bodyPr>
          <a:lstStyle>
            <a:lvl1pPr marL="0" indent="0">
              <a:buNone/>
              <a:defRPr>
                <a:latin typeface="Arial" pitchFamily="34" charset="0"/>
                <a:cs typeface="Arial" pitchFamily="34" charset="0"/>
              </a:defRPr>
            </a:lvl1pPr>
          </a:lstStyle>
          <a:p>
            <a:pPr lvl="0"/>
            <a:r>
              <a:rPr lang="en-US" noProof="0" smtClean="0"/>
              <a:t>Click icon to add table</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8" name="Text Placeholder 41"/>
          <p:cNvSpPr>
            <a:spLocks noGrp="1"/>
          </p:cNvSpPr>
          <p:nvPr>
            <p:ph type="body" sz="quarter" idx="13"/>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628008510"/>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hart">
    <p:spTree>
      <p:nvGrpSpPr>
        <p:cNvPr id="1" name=""/>
        <p:cNvGrpSpPr/>
        <p:nvPr/>
      </p:nvGrpSpPr>
      <p:grpSpPr>
        <a:xfrm>
          <a:off x="0" y="0"/>
          <a:ext cx="0" cy="0"/>
          <a:chOff x="0" y="0"/>
          <a:chExt cx="0" cy="0"/>
        </a:xfrm>
      </p:grpSpPr>
      <p:sp>
        <p:nvSpPr>
          <p:cNvPr id="5" name="Chart Placeholder 4"/>
          <p:cNvSpPr>
            <a:spLocks noGrp="1"/>
          </p:cNvSpPr>
          <p:nvPr>
            <p:ph type="chart" sz="quarter" idx="21"/>
          </p:nvPr>
        </p:nvSpPr>
        <p:spPr bwMode="gray">
          <a:xfrm>
            <a:off x="481016" y="1971679"/>
            <a:ext cx="8226425"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chart</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736670978"/>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hank you">
    <p:spTree>
      <p:nvGrpSpPr>
        <p:cNvPr id="1" name=""/>
        <p:cNvGrpSpPr/>
        <p:nvPr/>
      </p:nvGrpSpPr>
      <p:grpSpPr>
        <a:xfrm>
          <a:off x="0" y="0"/>
          <a:ext cx="0" cy="0"/>
          <a:chOff x="0" y="0"/>
          <a:chExt cx="0" cy="0"/>
        </a:xfrm>
      </p:grpSpPr>
      <p:sp>
        <p:nvSpPr>
          <p:cNvPr id="5" name="TextBox 4"/>
          <p:cNvSpPr txBox="1">
            <a:spLocks noChangeArrowheads="1"/>
          </p:cNvSpPr>
          <p:nvPr/>
        </p:nvSpPr>
        <p:spPr bwMode="gray">
          <a:xfrm>
            <a:off x="1366838" y="3370263"/>
            <a:ext cx="6754812" cy="244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just" eaLnBrk="1" fontAlgn="base" hangingPunct="1">
              <a:spcBef>
                <a:spcPts val="600"/>
              </a:spcBef>
              <a:spcAft>
                <a:spcPct val="0"/>
              </a:spcAft>
              <a:defRPr/>
            </a:pPr>
            <a:r>
              <a:rPr lang="en-US" sz="1000" b="1" smtClean="0">
                <a:solidFill>
                  <a:srgbClr val="6D6E71"/>
                </a:solidFill>
                <a:cs typeface="Arial" pitchFamily="34" charset="0"/>
              </a:rPr>
              <a:t>Disclaimer </a:t>
            </a:r>
          </a:p>
          <a:p>
            <a:pPr algn="just" eaLnBrk="1" fontAlgn="base" hangingPunct="1">
              <a:spcBef>
                <a:spcPts val="600"/>
              </a:spcBef>
              <a:spcAft>
                <a:spcPct val="0"/>
              </a:spcAft>
              <a:defRPr/>
            </a:pPr>
            <a:r>
              <a:rPr lang="en-US" sz="900" smtClean="0">
                <a:solidFill>
                  <a:srgbClr val="6D6E71"/>
                </a:solidFill>
                <a:cs typeface="Arial" pitchFamily="34" charset="0"/>
              </a:rPr>
              <a:t>Advik provides a wide array of presentations and reports, with the contributions of various professionals. These presentations and reports are for informational purposes and private circulation only and do not constitute an offer to buy or sell any securities mentioned therein. They do not purport to be a complete description of the markets conditions or developments referred to in the material. While utmost care has been taken in preparing the above, we claim no responsibility for their accuracy. We shall not be liable for any direct or indirect losses arising from the use thereof and the viewers are requested to use the information contained herein at their own risk. These presentations and reports should not be reproduced, re-circulated, published in any media, website or otherwise, in any form or manner, in part or as a whole, without the express consent in writing of Advik or its subsidiaries. Any unauthorized use, disclosure or public dissemination of information contained herein is prohibited. Unless specifically noted, Advik is not responsible for the content of these presentations and/or the opinions of the presenters. Individual situations and local practices and standards may vary, so viewers and others utilizing information contained within a presentation are free to adopt differing standards and approaches as they see fit. You may not repackage or sell the presentation. Products and names mentioned in materials or presentations are the property of their respective owners and the mention of them does not constitute an endorsement by Advik. Information contained in a presentation hosted or promoted by Advik is provided “as is” without warranty of any kind, either expressed or implied, including any warranty of merchantability or fitness for a particular purpose. Advik assumes no liability or responsibility for the contents of a presentation or the opinions expressed by the presenters. All expressions of opinion are subject to change without notice.</a:t>
            </a:r>
          </a:p>
        </p:txBody>
      </p:sp>
      <p:sp>
        <p:nvSpPr>
          <p:cNvPr id="6"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2" name="Title 1"/>
          <p:cNvSpPr>
            <a:spLocks noGrp="1"/>
          </p:cNvSpPr>
          <p:nvPr>
            <p:ph type="title"/>
          </p:nvPr>
        </p:nvSpPr>
        <p:spPr bwMode="gray">
          <a:xfrm>
            <a:off x="1366838" y="1527297"/>
            <a:ext cx="6729984"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1"/>
          <p:cNvSpPr>
            <a:spLocks noGrp="1"/>
          </p:cNvSpPr>
          <p:nvPr>
            <p:ph type="body" sz="quarter" idx="14"/>
          </p:nvPr>
        </p:nvSpPr>
        <p:spPr bwMode="gray">
          <a:xfrm>
            <a:off x="1366841" y="2140175"/>
            <a:ext cx="6734627" cy="276999"/>
          </a:xfrm>
          <a:noFill/>
          <a:ln w="9525">
            <a:noFill/>
            <a:miter lim="800000"/>
            <a:headEnd/>
            <a:tailEnd/>
          </a:ln>
        </p:spPr>
        <p:txBody>
          <a:bodyPr/>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580888612"/>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Rectangle 1"/>
          <p:cNvSpPr/>
          <p:nvPr/>
        </p:nvSpPr>
        <p:spPr bwMode="gray">
          <a:xfrm>
            <a:off x="0" y="0"/>
            <a:ext cx="9144000" cy="6858000"/>
          </a:xfrm>
          <a:prstGeom prst="rect">
            <a:avLst/>
          </a:prstGeom>
          <a:solidFill>
            <a:schemeClr val="bg1"/>
          </a:solidFill>
          <a:ln>
            <a:noFill/>
          </a:ln>
        </p:spPr>
        <p:style>
          <a:lnRef idx="1">
            <a:schemeClr val="accent1"/>
          </a:lnRef>
          <a:fillRef idx="0">
            <a:schemeClr val="accent1"/>
          </a:fillRef>
          <a:effectRef idx="0">
            <a:schemeClr val="accent1"/>
          </a:effectRef>
          <a:fontRef idx="minor">
            <a:schemeClr val="tx1"/>
          </a:fontRef>
        </p:style>
        <p:txBody>
          <a:bodyPr anchor="ctr"/>
          <a:lstStyle/>
          <a:p>
            <a:pPr algn="ctr" eaLnBrk="0" fontAlgn="base" hangingPunct="0">
              <a:spcBef>
                <a:spcPct val="0"/>
              </a:spcBef>
              <a:spcAft>
                <a:spcPct val="0"/>
              </a:spcAft>
              <a:defRPr/>
            </a:pPr>
            <a:endParaRPr lang="en-US" dirty="0">
              <a:solidFill>
                <a:prstClr val="black"/>
              </a:solidFill>
            </a:endParaRPr>
          </a:p>
        </p:txBody>
      </p:sp>
      <p:sp>
        <p:nvSpPr>
          <p:cNvPr id="3" name="Rectangle 2"/>
          <p:cNvSpPr txBox="1">
            <a:spLocks noChangeArrowheads="1"/>
          </p:cNvSpPr>
          <p:nvPr/>
        </p:nvSpPr>
        <p:spPr>
          <a:xfrm>
            <a:off x="685800" y="1562100"/>
            <a:ext cx="7772400" cy="37338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16600" b="1" dirty="0" smtClean="0">
                <a:solidFill>
                  <a:prstClr val="black"/>
                </a:solidFill>
                <a:latin typeface="Times New Roman" pitchFamily="18" charset="0"/>
                <a:cs typeface="Times New Roman" pitchFamily="18" charset="0"/>
              </a:rPr>
              <a:t>AD</a:t>
            </a:r>
            <a:r>
              <a:rPr lang="en-US" sz="15500" dirty="0" smtClean="0">
                <a:solidFill>
                  <a:srgbClr val="FF0000"/>
                </a:solidFill>
                <a:latin typeface="Wingdings 3" pitchFamily="18" charset="2"/>
                <a:cs typeface="Times New Roman" pitchFamily="18" charset="0"/>
              </a:rPr>
              <a:t>q</a:t>
            </a:r>
            <a:r>
              <a:rPr lang="en-US" sz="16600" b="1" dirty="0" smtClean="0">
                <a:solidFill>
                  <a:prstClr val="black"/>
                </a:solidFill>
                <a:latin typeface="Times New Roman" pitchFamily="18" charset="0"/>
                <a:cs typeface="Times New Roman" pitchFamily="18" charset="0"/>
              </a:rPr>
              <a:t>IK</a:t>
            </a:r>
            <a:endParaRPr lang="en-US" sz="16600" b="1"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845976911"/>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78593B7E-9DCB-422E-B01E-7B4EE73D5A3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4786555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4"/>
            <a:ext cx="7772400" cy="49244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5"/>
            <a:ext cx="3810000" cy="276999"/>
          </a:xfrm>
        </p:spPr>
        <p:txBody>
          <a:bodyPr/>
          <a:lstStyle/>
          <a:p>
            <a:pPr lvl="0"/>
            <a:r>
              <a:rPr lang="en-US" noProof="0" smtClean="0"/>
              <a:t>Click icon to add clip art</a:t>
            </a:r>
            <a:endParaRPr lang="en-US" noProof="0" dirty="0"/>
          </a:p>
        </p:txBody>
      </p:sp>
      <p:sp>
        <p:nvSpPr>
          <p:cNvPr id="4" name="Text Placeholder 3"/>
          <p:cNvSpPr>
            <a:spLocks noGrp="1"/>
          </p:cNvSpPr>
          <p:nvPr>
            <p:ph type="body" sz="half" idx="2"/>
          </p:nvPr>
        </p:nvSpPr>
        <p:spPr>
          <a:xfrm>
            <a:off x="4648200" y="1981204"/>
            <a:ext cx="3810000"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4A664181-619A-42F9-8823-EBD1AA4C44E2}"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472046939"/>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Slide Number Placeholder 4"/>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6D131B78-999B-453E-B8B1-B023D1A0414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29851260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81013" y="1971679"/>
            <a:ext cx="8212137"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Slide Number Placeholder 5"/>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8642A75C-22FE-4A9F-BA9F-1FCA7402FA24}"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745259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2">
    <p:spTree>
      <p:nvGrpSpPr>
        <p:cNvPr id="1" name=""/>
        <p:cNvGrpSpPr/>
        <p:nvPr/>
      </p:nvGrpSpPr>
      <p:grpSpPr>
        <a:xfrm>
          <a:off x="0" y="0"/>
          <a:ext cx="0" cy="0"/>
          <a:chOff x="0" y="0"/>
          <a:chExt cx="0" cy="0"/>
        </a:xfrm>
      </p:grpSpPr>
      <p:sp>
        <p:nvSpPr>
          <p:cNvPr id="4"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3" name="Subtitle 2"/>
          <p:cNvSpPr>
            <a:spLocks noGrp="1"/>
          </p:cNvSpPr>
          <p:nvPr>
            <p:ph type="subTitle" idx="1"/>
          </p:nvPr>
        </p:nvSpPr>
        <p:spPr bwMode="gray">
          <a:xfrm>
            <a:off x="1827214" y="4053707"/>
            <a:ext cx="5511800" cy="276999"/>
          </a:xfrm>
        </p:spPr>
        <p:txBody>
          <a:bodyPr anchor="b">
            <a:noAutofit/>
          </a:bodyPr>
          <a:lstStyle>
            <a:lvl1pPr marL="0" indent="0" algn="l">
              <a:buNone/>
              <a:defRPr b="1">
                <a:solidFill>
                  <a:schemeClr val="tx2"/>
                </a:solidFill>
                <a:latin typeface="Arial" pitchFamily="34" charset="0"/>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27214" y="2184404"/>
            <a:ext cx="5511800" cy="1231106"/>
          </a:xfrm>
        </p:spPr>
        <p:txBody>
          <a:bodyPr/>
          <a:lstStyle>
            <a:lvl1pPr algn="l">
              <a:defRPr sz="4000" b="1">
                <a:solidFill>
                  <a:schemeClr val="bg2"/>
                </a:solidFill>
                <a:latin typeface="Arial" pitchFamily="34" charset="0"/>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17076900"/>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3" name="Footer Placeholder 2"/>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Slide Number Placeholder 3"/>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369DAC80-826F-495E-B56D-F08A15D8C618}"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35491733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9986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21761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6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eaLnBrk="0" fontAlgn="base" hangingPunct="0">
              <a:spcBef>
                <a:spcPct val="0"/>
              </a:spcBef>
              <a:spcAft>
                <a:spcPct val="0"/>
              </a:spcAft>
              <a:defRPr>
                <a:latin typeface="Arial" charset="0"/>
                <a:cs typeface="Arial" charset="0"/>
              </a:defRPr>
            </a:lvl1pPr>
          </a:lstStyle>
          <a:p>
            <a:pPr>
              <a:defRPr/>
            </a:pPr>
            <a:fld id="{A98EF5D3-76DA-4350-8179-2E2693F02EDB}" type="datetimeFigureOut">
              <a:rPr lang="en-US"/>
              <a:pPr>
                <a:defRPr/>
              </a:pPr>
              <a:t>9/28/2016</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0" fontAlgn="base" hangingPunct="0">
              <a:spcBef>
                <a:spcPct val="0"/>
              </a:spcBef>
              <a:spcAft>
                <a:spcPct val="0"/>
              </a:spcAft>
              <a:defRPr>
                <a:latin typeface="Arial" charset="0"/>
                <a:cs typeface="Arial"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eaLnBrk="0" hangingPunct="0">
              <a:defRPr>
                <a:latin typeface="Arial" charset="0"/>
              </a:defRPr>
            </a:lvl1pPr>
          </a:lstStyle>
          <a:p>
            <a:pPr>
              <a:defRPr/>
            </a:pPr>
            <a:fld id="{A949F76E-6CE4-4174-84A4-368F35B610E1}" type="slidenum">
              <a:rPr lang="en-US"/>
              <a:pPr>
                <a:defRPr/>
              </a:pPr>
              <a:t>‹#›</a:t>
            </a:fld>
            <a:endParaRPr lang="en-US"/>
          </a:p>
        </p:txBody>
      </p:sp>
    </p:spTree>
    <p:extLst>
      <p:ext uri="{BB962C8B-B14F-4D97-AF65-F5344CB8AC3E}">
        <p14:creationId xmlns:p14="http://schemas.microsoft.com/office/powerpoint/2010/main" val="2940072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344561356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slide with subtitl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86140239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Large audience">
    <p:spTree>
      <p:nvGrpSpPr>
        <p:cNvPr id="1" name=""/>
        <p:cNvGrpSpPr/>
        <p:nvPr/>
      </p:nvGrpSpPr>
      <p:grpSpPr>
        <a:xfrm>
          <a:off x="0" y="0"/>
          <a:ext cx="0" cy="0"/>
          <a:chOff x="0" y="0"/>
          <a:chExt cx="0" cy="0"/>
        </a:xfrm>
      </p:grpSpPr>
      <p:sp>
        <p:nvSpPr>
          <p:cNvPr id="3"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
          <p:cNvSpPr>
            <a:spLocks noGrp="1"/>
          </p:cNvSpPr>
          <p:nvPr>
            <p:ph type="body" sz="quarter" idx="10"/>
          </p:nvPr>
        </p:nvSpPr>
        <p:spPr bwMode="gray">
          <a:xfrm>
            <a:off x="481012" y="1971681"/>
            <a:ext cx="8224838" cy="1846659"/>
          </a:xfrm>
        </p:spPr>
        <p:txBody>
          <a:bodyPr/>
          <a:lstStyle>
            <a:lvl1pPr>
              <a:spcBef>
                <a:spcPts val="0"/>
              </a:spcBef>
              <a:spcAft>
                <a:spcPts val="0"/>
              </a:spcAft>
              <a:defRPr lang="en-US" sz="2400" b="0" kern="1200" baseline="0" dirty="0" smtClean="0">
                <a:solidFill>
                  <a:schemeClr val="tx1"/>
                </a:solidFill>
                <a:latin typeface="Arial" pitchFamily="34" charset="0"/>
                <a:ea typeface="+mn-ea"/>
                <a:cs typeface="Arial" pitchFamily="34" charset="0"/>
              </a:defRPr>
            </a:lvl1pPr>
            <a:lvl2pPr>
              <a:spcBef>
                <a:spcPts val="0"/>
              </a:spcBef>
              <a:spcAft>
                <a:spcPts val="0"/>
              </a:spcAft>
              <a:buClr>
                <a:schemeClr val="bg2"/>
              </a:buClr>
              <a:defRPr lang="en-US" sz="2400" b="0" kern="1200" baseline="0" dirty="0" smtClean="0">
                <a:solidFill>
                  <a:schemeClr val="tx1"/>
                </a:solidFill>
                <a:latin typeface="+mn-lt"/>
                <a:ea typeface="+mn-ea"/>
                <a:cs typeface="Arial" pitchFamily="34" charset="0"/>
              </a:defRPr>
            </a:lvl2pPr>
            <a:lvl3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3pPr>
            <a:lvl4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4pPr>
            <a:lvl5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24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1314476370"/>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16" name="Picture Placeholder 15"/>
          <p:cNvSpPr>
            <a:spLocks noGrp="1"/>
          </p:cNvSpPr>
          <p:nvPr>
            <p:ph type="pic" sz="quarter" idx="10"/>
          </p:nvPr>
        </p:nvSpPr>
        <p:spPr bwMode="gray">
          <a:xfrm>
            <a:off x="481013" y="1971679"/>
            <a:ext cx="4078287"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picture</a:t>
            </a:r>
            <a:endParaRPr lang="en-US" noProof="0" dirty="0"/>
          </a:p>
        </p:txBody>
      </p:sp>
      <p:sp>
        <p:nvSpPr>
          <p:cNvPr id="18" name="Text Placeholder 4"/>
          <p:cNvSpPr>
            <a:spLocks noGrp="1"/>
          </p:cNvSpPr>
          <p:nvPr>
            <p:ph type="body" sz="quarter" idx="19"/>
          </p:nvPr>
        </p:nvSpPr>
        <p:spPr bwMode="gray">
          <a:xfrm>
            <a:off x="4838701" y="1971680"/>
            <a:ext cx="3846512"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8795296"/>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Divider Slide">
    <p:spTree>
      <p:nvGrpSpPr>
        <p:cNvPr id="1" name=""/>
        <p:cNvGrpSpPr/>
        <p:nvPr/>
      </p:nvGrpSpPr>
      <p:grpSpPr>
        <a:xfrm>
          <a:off x="0" y="0"/>
          <a:ext cx="0" cy="0"/>
          <a:chOff x="0" y="0"/>
          <a:chExt cx="0" cy="0"/>
        </a:xfrm>
      </p:grpSpPr>
      <p:sp>
        <p:nvSpPr>
          <p:cNvPr id="3" name="Subtitle 2"/>
          <p:cNvSpPr>
            <a:spLocks noGrp="1"/>
          </p:cNvSpPr>
          <p:nvPr>
            <p:ph type="subTitle" idx="1"/>
          </p:nvPr>
        </p:nvSpPr>
        <p:spPr bwMode="gray">
          <a:xfrm>
            <a:off x="1839913" y="4067181"/>
            <a:ext cx="5524500"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39914" y="2200279"/>
            <a:ext cx="5524500" cy="1231106"/>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570726603"/>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Divider Slide 2">
    <p:spTree>
      <p:nvGrpSpPr>
        <p:cNvPr id="1" name=""/>
        <p:cNvGrpSpPr/>
        <p:nvPr/>
      </p:nvGrpSpPr>
      <p:grpSpPr>
        <a:xfrm>
          <a:off x="0" y="0"/>
          <a:ext cx="0" cy="0"/>
          <a:chOff x="0" y="0"/>
          <a:chExt cx="0" cy="0"/>
        </a:xfrm>
      </p:grpSpPr>
      <p:sp>
        <p:nvSpPr>
          <p:cNvPr id="12" name="Picture Placeholder 22"/>
          <p:cNvSpPr>
            <a:spLocks noGrp="1"/>
          </p:cNvSpPr>
          <p:nvPr>
            <p:ph type="pic" sz="quarter" idx="13"/>
          </p:nvPr>
        </p:nvSpPr>
        <p:spPr bwMode="gray">
          <a:xfrm>
            <a:off x="481015" y="1971675"/>
            <a:ext cx="4102100" cy="4175125"/>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2" name="Subtitle 2"/>
          <p:cNvSpPr>
            <a:spLocks noGrp="1"/>
          </p:cNvSpPr>
          <p:nvPr>
            <p:ph type="subTitle" idx="1"/>
          </p:nvPr>
        </p:nvSpPr>
        <p:spPr bwMode="gray">
          <a:xfrm>
            <a:off x="4926013" y="4295781"/>
            <a:ext cx="3781424"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23" name="Title 8"/>
          <p:cNvSpPr>
            <a:spLocks noGrp="1"/>
          </p:cNvSpPr>
          <p:nvPr>
            <p:ph type="title"/>
          </p:nvPr>
        </p:nvSpPr>
        <p:spPr bwMode="gray">
          <a:xfrm>
            <a:off x="4926016" y="1971677"/>
            <a:ext cx="3781424" cy="1846659"/>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739167083"/>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2">
    <p:spTree>
      <p:nvGrpSpPr>
        <p:cNvPr id="1" name=""/>
        <p:cNvGrpSpPr/>
        <p:nvPr/>
      </p:nvGrpSpPr>
      <p:grpSpPr>
        <a:xfrm>
          <a:off x="0" y="0"/>
          <a:ext cx="0" cy="0"/>
          <a:chOff x="0" y="0"/>
          <a:chExt cx="0" cy="0"/>
        </a:xfrm>
      </p:grpSpPr>
      <p:cxnSp>
        <p:nvCxnSpPr>
          <p:cNvPr id="8" name="Straight Connector 7"/>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6"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1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5" name="Text Placeholder 41"/>
          <p:cNvSpPr>
            <a:spLocks noGrp="1"/>
          </p:cNvSpPr>
          <p:nvPr>
            <p:ph type="body" sz="quarter" idx="14"/>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969250234"/>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68313" y="711200"/>
            <a:ext cx="82121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3" name="Text Placeholder 2"/>
          <p:cNvSpPr>
            <a:spLocks noGrp="1"/>
          </p:cNvSpPr>
          <p:nvPr>
            <p:ph type="body" idx="1"/>
          </p:nvPr>
        </p:nvSpPr>
        <p:spPr>
          <a:xfrm>
            <a:off x="481013" y="1971675"/>
            <a:ext cx="8212137" cy="14779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2"/>
            <a:r>
              <a:rPr lang="en-US" dirty="0" smtClean="0"/>
              <a:t>First level</a:t>
            </a:r>
          </a:p>
          <a:p>
            <a:pPr lvl="3"/>
            <a:r>
              <a:rPr lang="en-US" dirty="0" smtClean="0"/>
              <a:t>Second level</a:t>
            </a:r>
          </a:p>
          <a:p>
            <a:pPr lvl="4"/>
            <a:r>
              <a:rPr lang="en-US" dirty="0" smtClean="0"/>
              <a:t>Third level</a:t>
            </a:r>
          </a:p>
          <a:p>
            <a:pPr lvl="5"/>
            <a:r>
              <a:rPr lang="en-US" dirty="0" smtClean="0"/>
              <a:t>Fifth level</a:t>
            </a:r>
            <a:endParaRPr lang="en-US" dirty="0"/>
          </a:p>
        </p:txBody>
      </p:sp>
      <p:sp>
        <p:nvSpPr>
          <p:cNvPr id="205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0CDC7FB9-CDF6-4685-BDAF-FA08FDAF4C17}"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6" name="Rectangle 2"/>
          <p:cNvSpPr txBox="1">
            <a:spLocks noChangeArrowheads="1"/>
          </p:cNvSpPr>
          <p:nvPr/>
        </p:nvSpPr>
        <p:spPr>
          <a:xfrm>
            <a:off x="7010400" y="-76200"/>
            <a:ext cx="1828800" cy="533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3200" b="1" dirty="0" smtClean="0">
                <a:solidFill>
                  <a:prstClr val="black"/>
                </a:solidFill>
                <a:latin typeface="Times New Roman" pitchFamily="18" charset="0"/>
                <a:cs typeface="Times New Roman" pitchFamily="18" charset="0"/>
              </a:rPr>
              <a:t>AD</a:t>
            </a:r>
            <a:r>
              <a:rPr lang="en-US" sz="2800" dirty="0" smtClean="0">
                <a:solidFill>
                  <a:srgbClr val="FF0000"/>
                </a:solidFill>
                <a:latin typeface="Wingdings 3" pitchFamily="18" charset="2"/>
                <a:cs typeface="Times New Roman" pitchFamily="18" charset="0"/>
              </a:rPr>
              <a:t>q</a:t>
            </a:r>
            <a:r>
              <a:rPr lang="en-US" sz="3200" b="1" dirty="0" smtClean="0">
                <a:solidFill>
                  <a:prstClr val="black"/>
                </a:solidFill>
                <a:latin typeface="Times New Roman" pitchFamily="18" charset="0"/>
                <a:cs typeface="Times New Roman" pitchFamily="18" charset="0"/>
              </a:rPr>
              <a:t>IK</a:t>
            </a:r>
            <a:endParaRPr lang="en-US" sz="3200" b="1" dirty="0">
              <a:solidFill>
                <a:prstClr val="black"/>
              </a:solidFill>
              <a:latin typeface="Times New Roman" pitchFamily="18" charset="0"/>
              <a:cs typeface="Times New Roman" pitchFamily="18" charset="0"/>
            </a:endParaRPr>
          </a:p>
        </p:txBody>
      </p:sp>
      <p:sp>
        <p:nvSpPr>
          <p:cNvPr id="10" name="Rectangle 9"/>
          <p:cNvSpPr/>
          <p:nvPr/>
        </p:nvSpPr>
        <p:spPr>
          <a:xfrm>
            <a:off x="-6350" y="76200"/>
            <a:ext cx="6019800" cy="1905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
        <p:nvSpPr>
          <p:cNvPr id="11" name="Rectangle 10"/>
          <p:cNvSpPr/>
          <p:nvPr/>
        </p:nvSpPr>
        <p:spPr>
          <a:xfrm>
            <a:off x="0" y="6591300"/>
            <a:ext cx="8534400" cy="17621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Tree>
    <p:extLst>
      <p:ext uri="{BB962C8B-B14F-4D97-AF65-F5344CB8AC3E}">
        <p14:creationId xmlns:p14="http://schemas.microsoft.com/office/powerpoint/2010/main" val="41864348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4" r:id="rId23"/>
  </p:sldLayoutIdLst>
  <p:hf hdr="0" dt="0"/>
  <p:txStyles>
    <p:titleStyle>
      <a:lvl1pPr algn="l" defTabSz="912813" rtl="0" eaLnBrk="0" fontAlgn="base" hangingPunct="0">
        <a:spcBef>
          <a:spcPct val="0"/>
        </a:spcBef>
        <a:spcAft>
          <a:spcPct val="0"/>
        </a:spcAft>
        <a:defRPr lang="en-US" sz="3200" b="1" kern="1200" dirty="0">
          <a:solidFill>
            <a:schemeClr val="tx2"/>
          </a:solidFill>
          <a:latin typeface="Arial" pitchFamily="34" charset="0"/>
          <a:ea typeface="+mj-ea"/>
          <a:cs typeface="Arial" pitchFamily="34" charset="0"/>
        </a:defRPr>
      </a:lvl1pPr>
      <a:lvl2pPr algn="l" defTabSz="912813" rtl="0" eaLnBrk="0" fontAlgn="base" hangingPunct="0">
        <a:spcBef>
          <a:spcPct val="0"/>
        </a:spcBef>
        <a:spcAft>
          <a:spcPct val="0"/>
        </a:spcAft>
        <a:defRPr sz="3200" b="1">
          <a:solidFill>
            <a:schemeClr val="tx2"/>
          </a:solidFill>
          <a:latin typeface="Arial" pitchFamily="34" charset="0"/>
          <a:cs typeface="Arial" pitchFamily="34" charset="0"/>
        </a:defRPr>
      </a:lvl2pPr>
      <a:lvl3pPr algn="l" defTabSz="912813" rtl="0" eaLnBrk="0" fontAlgn="base" hangingPunct="0">
        <a:spcBef>
          <a:spcPct val="0"/>
        </a:spcBef>
        <a:spcAft>
          <a:spcPct val="0"/>
        </a:spcAft>
        <a:defRPr sz="3200" b="1">
          <a:solidFill>
            <a:schemeClr val="tx2"/>
          </a:solidFill>
          <a:latin typeface="Arial" pitchFamily="34" charset="0"/>
          <a:cs typeface="Arial" pitchFamily="34" charset="0"/>
        </a:defRPr>
      </a:lvl3pPr>
      <a:lvl4pPr algn="l" defTabSz="912813" rtl="0" eaLnBrk="0" fontAlgn="base" hangingPunct="0">
        <a:spcBef>
          <a:spcPct val="0"/>
        </a:spcBef>
        <a:spcAft>
          <a:spcPct val="0"/>
        </a:spcAft>
        <a:defRPr sz="3200" b="1">
          <a:solidFill>
            <a:schemeClr val="tx2"/>
          </a:solidFill>
          <a:latin typeface="Arial" pitchFamily="34" charset="0"/>
          <a:cs typeface="Arial" pitchFamily="34" charset="0"/>
        </a:defRPr>
      </a:lvl4pPr>
      <a:lvl5pPr algn="l" defTabSz="912813" rtl="0" eaLnBrk="0" fontAlgn="base" hangingPunct="0">
        <a:spcBef>
          <a:spcPct val="0"/>
        </a:spcBef>
        <a:spcAft>
          <a:spcPct val="0"/>
        </a:spcAft>
        <a:defRPr sz="3200" b="1">
          <a:solidFill>
            <a:schemeClr val="tx2"/>
          </a:solidFill>
          <a:latin typeface="Arial" pitchFamily="34" charset="0"/>
          <a:cs typeface="Arial" pitchFamily="34" charset="0"/>
        </a:defRPr>
      </a:lvl5pPr>
      <a:lvl6pPr marL="457200" algn="l" defTabSz="912813" rtl="0" eaLnBrk="1" fontAlgn="base" hangingPunct="1">
        <a:spcBef>
          <a:spcPct val="0"/>
        </a:spcBef>
        <a:spcAft>
          <a:spcPct val="0"/>
        </a:spcAft>
        <a:defRPr sz="3200" b="1">
          <a:solidFill>
            <a:schemeClr val="tx2"/>
          </a:solidFill>
          <a:latin typeface="Arial" pitchFamily="34" charset="0"/>
          <a:cs typeface="Arial" pitchFamily="34" charset="0"/>
        </a:defRPr>
      </a:lvl6pPr>
      <a:lvl7pPr marL="914400" algn="l" defTabSz="912813" rtl="0" eaLnBrk="1" fontAlgn="base" hangingPunct="1">
        <a:spcBef>
          <a:spcPct val="0"/>
        </a:spcBef>
        <a:spcAft>
          <a:spcPct val="0"/>
        </a:spcAft>
        <a:defRPr sz="3200" b="1">
          <a:solidFill>
            <a:schemeClr val="tx2"/>
          </a:solidFill>
          <a:latin typeface="Arial" pitchFamily="34" charset="0"/>
          <a:cs typeface="Arial" pitchFamily="34" charset="0"/>
        </a:defRPr>
      </a:lvl7pPr>
      <a:lvl8pPr marL="1371600" algn="l" defTabSz="912813" rtl="0" eaLnBrk="1" fontAlgn="base" hangingPunct="1">
        <a:spcBef>
          <a:spcPct val="0"/>
        </a:spcBef>
        <a:spcAft>
          <a:spcPct val="0"/>
        </a:spcAft>
        <a:defRPr sz="3200" b="1">
          <a:solidFill>
            <a:schemeClr val="tx2"/>
          </a:solidFill>
          <a:latin typeface="Arial" pitchFamily="34" charset="0"/>
          <a:cs typeface="Arial" pitchFamily="34" charset="0"/>
        </a:defRPr>
      </a:lvl8pPr>
      <a:lvl9pPr marL="1828800" algn="l" defTabSz="912813" rtl="0" eaLnBrk="1" fontAlgn="base" hangingPunct="1">
        <a:spcBef>
          <a:spcPct val="0"/>
        </a:spcBef>
        <a:spcAft>
          <a:spcPct val="0"/>
        </a:spcAft>
        <a:defRPr sz="3200" b="1">
          <a:solidFill>
            <a:schemeClr val="tx2"/>
          </a:solidFill>
          <a:latin typeface="Arial" pitchFamily="34" charset="0"/>
          <a:cs typeface="Arial" pitchFamily="34" charset="0"/>
        </a:defRPr>
      </a:lvl9pPr>
    </p:titleStyle>
    <p:bodyStyle>
      <a:lvl1pPr marL="288925" indent="-288925" algn="l" defTabSz="912813" rtl="0" eaLnBrk="0" fontAlgn="base" hangingPunct="0">
        <a:spcBef>
          <a:spcPct val="0"/>
        </a:spcBef>
        <a:spcAft>
          <a:spcPct val="0"/>
        </a:spcAft>
        <a:buClr>
          <a:schemeClr val="bg2"/>
        </a:buClr>
        <a:buSzPct val="120000"/>
        <a:buFont typeface="Wingdings" pitchFamily="2" charset="2"/>
        <a:buChar char="§"/>
        <a:defRPr lang="en-US" kern="1200" dirty="0">
          <a:solidFill>
            <a:schemeClr val="tx1"/>
          </a:solidFill>
          <a:latin typeface="Arial" pitchFamily="34" charset="0"/>
          <a:ea typeface="+mn-ea"/>
          <a:cs typeface="Arial" pitchFamily="34" charset="0"/>
        </a:defRPr>
      </a:lvl1pPr>
      <a:lvl2pPr marL="284163" indent="-284163" algn="l" defTabSz="912813" rtl="0" eaLnBrk="0" fontAlgn="base" hangingPunct="0">
        <a:spcBef>
          <a:spcPct val="0"/>
        </a:spcBef>
        <a:spcAft>
          <a:spcPct val="0"/>
        </a:spcAft>
        <a:buClr>
          <a:schemeClr val="bg2"/>
        </a:buClr>
        <a:buSzPct val="100000"/>
        <a:buFont typeface="Wingdings" pitchFamily="2" charset="2"/>
        <a:buChar char="§"/>
        <a:defRPr lang="en-US" kern="1200" dirty="0">
          <a:solidFill>
            <a:schemeClr val="tx1"/>
          </a:solidFill>
          <a:latin typeface="+mn-lt"/>
          <a:ea typeface="+mn-ea"/>
          <a:cs typeface="Arial" pitchFamily="34" charset="0"/>
        </a:defRPr>
      </a:lvl2pPr>
      <a:lvl3pPr marL="569913" indent="-277813" algn="l" defTabSz="912813" rtl="0" eaLnBrk="0" fontAlgn="base" hangingPunct="0">
        <a:spcBef>
          <a:spcPct val="0"/>
        </a:spcBef>
        <a:spcAft>
          <a:spcPct val="0"/>
        </a:spcAft>
        <a:buClr>
          <a:schemeClr val="bg2"/>
        </a:buClr>
        <a:buSzPct val="90000"/>
        <a:buFont typeface="Arial" pitchFamily="34" charset="0"/>
        <a:buChar char="–"/>
        <a:defRPr lang="en-US" kern="1200" dirty="0">
          <a:solidFill>
            <a:schemeClr val="tx1"/>
          </a:solidFill>
          <a:latin typeface="Arial" pitchFamily="34" charset="0"/>
          <a:ea typeface="+mn-ea"/>
          <a:cs typeface="Arial" pitchFamily="34" charset="0"/>
        </a:defRPr>
      </a:lvl3pPr>
      <a:lvl4pPr marL="849313" indent="-277813" algn="l" defTabSz="912813" rtl="0" eaLnBrk="0" fontAlgn="base" hangingPunct="0">
        <a:spcBef>
          <a:spcPct val="0"/>
        </a:spcBef>
        <a:spcAft>
          <a:spcPct val="0"/>
        </a:spcAft>
        <a:buClr>
          <a:schemeClr val="bg2"/>
        </a:buClr>
        <a:buSzPct val="80000"/>
        <a:buFont typeface="Wingdings" pitchFamily="2" charset="2"/>
        <a:buChar char="§"/>
        <a:defRPr lang="en-US" kern="1200" dirty="0">
          <a:solidFill>
            <a:schemeClr val="tx1"/>
          </a:solidFill>
          <a:latin typeface="Arial" pitchFamily="34" charset="0"/>
          <a:ea typeface="+mn-ea"/>
          <a:cs typeface="Arial" pitchFamily="34" charset="0"/>
        </a:defRPr>
      </a:lvl4pPr>
      <a:lvl5pPr marL="1135063" indent="-284163" algn="l" defTabSz="931863" rtl="0" eaLnBrk="0" fontAlgn="base" hangingPunct="0">
        <a:spcBef>
          <a:spcPct val="0"/>
        </a:spcBef>
        <a:spcAft>
          <a:spcPct val="0"/>
        </a:spcAft>
        <a:buClr>
          <a:schemeClr val="bg2"/>
        </a:buClr>
        <a:buSzPct val="70000"/>
        <a:buFont typeface="Arial" pitchFamily="34" charset="0"/>
        <a:buChar char="–"/>
        <a:defRPr lang="en-US" kern="1200" dirty="0">
          <a:solidFill>
            <a:schemeClr val="tx1"/>
          </a:solidFill>
          <a:latin typeface="Arial" pitchFamily="34" charset="0"/>
          <a:ea typeface="+mn-ea"/>
          <a:cs typeface="Arial" pitchFamily="34" charset="0"/>
        </a:defRPr>
      </a:lvl5pPr>
      <a:lvl6pPr marL="1371566" indent="-241294" algn="l" defTabSz="914377"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3.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138" name="Picture 9" descr="advi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203200"/>
            <a:ext cx="106680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Straight Connector 10"/>
          <p:cNvCxnSpPr/>
          <p:nvPr/>
        </p:nvCxnSpPr>
        <p:spPr>
          <a:xfrm>
            <a:off x="152400" y="6705600"/>
            <a:ext cx="8839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1140" name="Rectangle 40"/>
          <p:cNvSpPr>
            <a:spLocks noChangeArrowheads="1"/>
          </p:cNvSpPr>
          <p:nvPr/>
        </p:nvSpPr>
        <p:spPr bwMode="auto">
          <a:xfrm>
            <a:off x="3205163" y="762000"/>
            <a:ext cx="5786437" cy="381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eaLnBrk="1" hangingPunct="1"/>
            <a:r>
              <a:rPr lang="en-US" sz="1200" b="1" dirty="0">
                <a:solidFill>
                  <a:srgbClr val="0033CC"/>
                </a:solidFill>
                <a:latin typeface="Calibri" pitchFamily="34" charset="0"/>
              </a:rPr>
              <a:t>IDEA </a:t>
            </a:r>
            <a:r>
              <a:rPr lang="en-US" sz="1100" dirty="0">
                <a:solidFill>
                  <a:srgbClr val="000000"/>
                </a:solidFill>
                <a:latin typeface="Calibri" pitchFamily="34" charset="0"/>
              </a:rPr>
              <a:t>:- Fixture design needs to change by considering rigid resting </a:t>
            </a:r>
            <a:endParaRPr lang="en-US" altLang="en-US" sz="1100" dirty="0">
              <a:solidFill>
                <a:srgbClr val="000000"/>
              </a:solidFill>
              <a:latin typeface="Calibri" pitchFamily="34" charset="0"/>
            </a:endParaRPr>
          </a:p>
        </p:txBody>
      </p:sp>
      <p:sp>
        <p:nvSpPr>
          <p:cNvPr id="91141" name="Rectangle 2"/>
          <p:cNvSpPr>
            <a:spLocks noChangeArrowheads="1"/>
          </p:cNvSpPr>
          <p:nvPr/>
        </p:nvSpPr>
        <p:spPr bwMode="auto">
          <a:xfrm>
            <a:off x="158750" y="152400"/>
            <a:ext cx="8832850" cy="457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US">
              <a:solidFill>
                <a:srgbClr val="000000"/>
              </a:solidFill>
              <a:latin typeface="Calibri" pitchFamily="34" charset="0"/>
            </a:endParaRPr>
          </a:p>
        </p:txBody>
      </p:sp>
      <p:sp>
        <p:nvSpPr>
          <p:cNvPr id="91142" name="Rectangle 3"/>
          <p:cNvSpPr>
            <a:spLocks noChangeArrowheads="1"/>
          </p:cNvSpPr>
          <p:nvPr/>
        </p:nvSpPr>
        <p:spPr bwMode="auto">
          <a:xfrm>
            <a:off x="158750" y="152400"/>
            <a:ext cx="1447800" cy="457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US">
              <a:solidFill>
                <a:srgbClr val="000000"/>
              </a:solidFill>
              <a:latin typeface="Calibri" pitchFamily="34" charset="0"/>
            </a:endParaRPr>
          </a:p>
        </p:txBody>
      </p:sp>
      <p:sp>
        <p:nvSpPr>
          <p:cNvPr id="19" name="Rectangle 4"/>
          <p:cNvSpPr>
            <a:spLocks noChangeArrowheads="1"/>
          </p:cNvSpPr>
          <p:nvPr/>
        </p:nvSpPr>
        <p:spPr bwMode="auto">
          <a:xfrm>
            <a:off x="1606550" y="152400"/>
            <a:ext cx="1979613"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fontAlgn="auto" hangingPunct="1">
              <a:spcBef>
                <a:spcPts val="0"/>
              </a:spcBef>
              <a:spcAft>
                <a:spcPts val="0"/>
              </a:spcAft>
              <a:defRPr/>
            </a:pPr>
            <a:r>
              <a:rPr lang="en-US" sz="1050" b="1" dirty="0">
                <a:solidFill>
                  <a:srgbClr val="0033CC"/>
                </a:solidFill>
                <a:latin typeface="Calibri"/>
                <a:cs typeface="Arial" panose="020B0604020202020204" pitchFamily="34" charset="0"/>
              </a:rPr>
              <a:t>TPM CIRCLE NO :- </a:t>
            </a:r>
            <a:r>
              <a:rPr lang="en-US" sz="1050" b="1" dirty="0">
                <a:solidFill>
                  <a:prstClr val="black"/>
                </a:solidFill>
                <a:latin typeface="Calibri"/>
                <a:cs typeface="Arial" panose="020B0604020202020204" pitchFamily="34" charset="0"/>
              </a:rPr>
              <a:t>3</a:t>
            </a:r>
            <a:endParaRPr lang="en-US" sz="1050" b="1" dirty="0">
              <a:solidFill>
                <a:srgbClr val="0033CC"/>
              </a:solidFill>
              <a:latin typeface="Calibri"/>
              <a:cs typeface="Arial" panose="020B0604020202020204" pitchFamily="34" charset="0"/>
            </a:endParaRPr>
          </a:p>
        </p:txBody>
      </p:sp>
      <p:sp>
        <p:nvSpPr>
          <p:cNvPr id="20" name="Rectangle 5"/>
          <p:cNvSpPr>
            <a:spLocks noChangeArrowheads="1"/>
          </p:cNvSpPr>
          <p:nvPr/>
        </p:nvSpPr>
        <p:spPr bwMode="auto">
          <a:xfrm>
            <a:off x="1606550" y="304800"/>
            <a:ext cx="1979613"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fontAlgn="auto" hangingPunct="1">
              <a:spcBef>
                <a:spcPts val="0"/>
              </a:spcBef>
              <a:spcAft>
                <a:spcPts val="0"/>
              </a:spcAft>
              <a:defRPr/>
            </a:pPr>
            <a:r>
              <a:rPr lang="en-US" sz="1050" b="1" dirty="0">
                <a:solidFill>
                  <a:srgbClr val="0033CC"/>
                </a:solidFill>
                <a:latin typeface="Calibri"/>
                <a:cs typeface="Arial" panose="020B0604020202020204" pitchFamily="34" charset="0"/>
              </a:rPr>
              <a:t>TPM CIRCLE NAME : P15 TEAM </a:t>
            </a:r>
            <a:endParaRPr lang="en-US" sz="1050" b="1" dirty="0">
              <a:solidFill>
                <a:prstClr val="black"/>
              </a:solidFill>
              <a:latin typeface="Calibri"/>
              <a:cs typeface="Arial" panose="020B0604020202020204" pitchFamily="34" charset="0"/>
            </a:endParaRPr>
          </a:p>
        </p:txBody>
      </p:sp>
      <p:sp>
        <p:nvSpPr>
          <p:cNvPr id="21" name="Rectangle 6"/>
          <p:cNvSpPr>
            <a:spLocks noChangeArrowheads="1"/>
          </p:cNvSpPr>
          <p:nvPr/>
        </p:nvSpPr>
        <p:spPr bwMode="auto">
          <a:xfrm>
            <a:off x="1606550" y="457200"/>
            <a:ext cx="1979613"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fontAlgn="auto" hangingPunct="1">
              <a:spcBef>
                <a:spcPts val="0"/>
              </a:spcBef>
              <a:spcAft>
                <a:spcPts val="0"/>
              </a:spcAft>
              <a:defRPr/>
            </a:pPr>
            <a:r>
              <a:rPr lang="en-US" sz="1050" b="1" dirty="0">
                <a:solidFill>
                  <a:srgbClr val="0033CC"/>
                </a:solidFill>
                <a:latin typeface="Calibri"/>
                <a:cs typeface="Arial" panose="020B0604020202020204" pitchFamily="34" charset="0"/>
              </a:rPr>
              <a:t>DEPT :-</a:t>
            </a:r>
            <a:r>
              <a:rPr lang="en-US" sz="1050" dirty="0">
                <a:solidFill>
                  <a:srgbClr val="0033CC"/>
                </a:solidFill>
                <a:latin typeface="Calibri"/>
                <a:cs typeface="Arial" panose="020B0604020202020204" pitchFamily="34" charset="0"/>
              </a:rPr>
              <a:t>  </a:t>
            </a:r>
            <a:r>
              <a:rPr lang="en-US" sz="1050" b="1" dirty="0">
                <a:solidFill>
                  <a:prstClr val="black"/>
                </a:solidFill>
                <a:latin typeface="Calibri"/>
                <a:cs typeface="Arial" panose="020B0604020202020204" pitchFamily="34" charset="0"/>
              </a:rPr>
              <a:t>Assembly</a:t>
            </a:r>
          </a:p>
        </p:txBody>
      </p:sp>
      <p:sp>
        <p:nvSpPr>
          <p:cNvPr id="22" name="Rectangle 7"/>
          <p:cNvSpPr>
            <a:spLocks noChangeArrowheads="1"/>
          </p:cNvSpPr>
          <p:nvPr/>
        </p:nvSpPr>
        <p:spPr bwMode="auto">
          <a:xfrm>
            <a:off x="158750" y="609600"/>
            <a:ext cx="11430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fontAlgn="auto" hangingPunct="1">
              <a:spcBef>
                <a:spcPts val="0"/>
              </a:spcBef>
              <a:spcAft>
                <a:spcPts val="0"/>
              </a:spcAft>
              <a:defRPr/>
            </a:pPr>
            <a:r>
              <a:rPr lang="en-US" sz="1050" b="1" dirty="0">
                <a:solidFill>
                  <a:srgbClr val="0033CC"/>
                </a:solidFill>
                <a:latin typeface="Calibri"/>
                <a:cs typeface="Arial" panose="020B0604020202020204" pitchFamily="34" charset="0"/>
              </a:rPr>
              <a:t>CELL :-</a:t>
            </a:r>
            <a:r>
              <a:rPr lang="en-US" sz="1050" b="1" dirty="0">
                <a:solidFill>
                  <a:prstClr val="black"/>
                </a:solidFill>
                <a:latin typeface="Calibri"/>
                <a:cs typeface="Arial" panose="020B0604020202020204" pitchFamily="34" charset="0"/>
              </a:rPr>
              <a:t>A394</a:t>
            </a:r>
          </a:p>
        </p:txBody>
      </p:sp>
      <p:sp>
        <p:nvSpPr>
          <p:cNvPr id="23" name="Rectangle 8"/>
          <p:cNvSpPr>
            <a:spLocks noChangeArrowheads="1"/>
          </p:cNvSpPr>
          <p:nvPr/>
        </p:nvSpPr>
        <p:spPr bwMode="auto">
          <a:xfrm>
            <a:off x="1301750" y="609600"/>
            <a:ext cx="1903413"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fontAlgn="auto" hangingPunct="1">
              <a:spcBef>
                <a:spcPts val="0"/>
              </a:spcBef>
              <a:spcAft>
                <a:spcPts val="0"/>
              </a:spcAft>
              <a:defRPr/>
            </a:pPr>
            <a:r>
              <a:rPr lang="en-US" sz="1050" b="1" dirty="0">
                <a:solidFill>
                  <a:srgbClr val="0033CC"/>
                </a:solidFill>
                <a:latin typeface="Calibri"/>
                <a:cs typeface="Arial" panose="020B0604020202020204" pitchFamily="34" charset="0"/>
              </a:rPr>
              <a:t>CELL NAME:- </a:t>
            </a:r>
            <a:r>
              <a:rPr lang="en-US" sz="1050" b="1" dirty="0">
                <a:solidFill>
                  <a:prstClr val="black"/>
                </a:solidFill>
                <a:latin typeface="Calibri"/>
                <a:cs typeface="Arial" panose="020B0604020202020204" pitchFamily="34" charset="0"/>
              </a:rPr>
              <a:t>Decomp assly</a:t>
            </a:r>
          </a:p>
        </p:txBody>
      </p:sp>
      <p:sp>
        <p:nvSpPr>
          <p:cNvPr id="24" name="Rectangle 9"/>
          <p:cNvSpPr>
            <a:spLocks noChangeArrowheads="1"/>
          </p:cNvSpPr>
          <p:nvPr/>
        </p:nvSpPr>
        <p:spPr bwMode="auto">
          <a:xfrm>
            <a:off x="3586163" y="152400"/>
            <a:ext cx="1217612"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fontAlgn="auto" hangingPunct="1">
              <a:spcBef>
                <a:spcPts val="0"/>
              </a:spcBef>
              <a:spcAft>
                <a:spcPts val="0"/>
              </a:spcAft>
              <a:defRPr/>
            </a:pPr>
            <a:r>
              <a:rPr lang="en-US" sz="1050" b="1" dirty="0">
                <a:solidFill>
                  <a:srgbClr val="0033CC"/>
                </a:solidFill>
                <a:latin typeface="Calibri"/>
                <a:cs typeface="Arial" panose="020B0604020202020204" pitchFamily="34" charset="0"/>
              </a:rPr>
              <a:t>ACTIVITY</a:t>
            </a:r>
          </a:p>
        </p:txBody>
      </p:sp>
      <p:sp>
        <p:nvSpPr>
          <p:cNvPr id="25" name="Rectangle 10"/>
          <p:cNvSpPr>
            <a:spLocks noChangeArrowheads="1"/>
          </p:cNvSpPr>
          <p:nvPr/>
        </p:nvSpPr>
        <p:spPr bwMode="auto">
          <a:xfrm>
            <a:off x="3586163" y="304800"/>
            <a:ext cx="1217612"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fontAlgn="auto" hangingPunct="1">
              <a:spcBef>
                <a:spcPts val="0"/>
              </a:spcBef>
              <a:spcAft>
                <a:spcPts val="0"/>
              </a:spcAft>
              <a:defRPr/>
            </a:pPr>
            <a:r>
              <a:rPr lang="en-US" sz="1050" b="1" dirty="0">
                <a:solidFill>
                  <a:srgbClr val="0033CC"/>
                </a:solidFill>
                <a:latin typeface="Calibri"/>
                <a:cs typeface="Arial" panose="020B0604020202020204" pitchFamily="34" charset="0"/>
              </a:rPr>
              <a:t>LOSS NO. / STEP</a:t>
            </a:r>
          </a:p>
        </p:txBody>
      </p:sp>
      <p:sp>
        <p:nvSpPr>
          <p:cNvPr id="26" name="Rectangle 11"/>
          <p:cNvSpPr>
            <a:spLocks noChangeArrowheads="1"/>
          </p:cNvSpPr>
          <p:nvPr/>
        </p:nvSpPr>
        <p:spPr bwMode="auto">
          <a:xfrm>
            <a:off x="3586163" y="457200"/>
            <a:ext cx="1217612"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fontAlgn="auto" hangingPunct="1">
              <a:spcBef>
                <a:spcPts val="0"/>
              </a:spcBef>
              <a:spcAft>
                <a:spcPts val="0"/>
              </a:spcAft>
              <a:defRPr/>
            </a:pPr>
            <a:r>
              <a:rPr lang="en-US" sz="1050" b="1" dirty="0">
                <a:solidFill>
                  <a:srgbClr val="0033CC"/>
                </a:solidFill>
                <a:latin typeface="Calibri"/>
                <a:cs typeface="Arial" panose="020B0604020202020204" pitchFamily="34" charset="0"/>
              </a:rPr>
              <a:t>RESULT AREA</a:t>
            </a:r>
          </a:p>
        </p:txBody>
      </p:sp>
      <p:sp>
        <p:nvSpPr>
          <p:cNvPr id="27" name="Rectangle 12"/>
          <p:cNvSpPr>
            <a:spLocks noChangeArrowheads="1"/>
          </p:cNvSpPr>
          <p:nvPr/>
        </p:nvSpPr>
        <p:spPr bwMode="auto">
          <a:xfrm>
            <a:off x="3205163" y="609600"/>
            <a:ext cx="3121025"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fontAlgn="auto" hangingPunct="1">
              <a:spcBef>
                <a:spcPts val="0"/>
              </a:spcBef>
              <a:spcAft>
                <a:spcPts val="0"/>
              </a:spcAft>
              <a:defRPr/>
            </a:pPr>
            <a:r>
              <a:rPr lang="en-US" sz="1050" b="1" dirty="0">
                <a:solidFill>
                  <a:srgbClr val="0033CC"/>
                </a:solidFill>
                <a:latin typeface="Calibri"/>
                <a:cs typeface="Arial" panose="020B0604020202020204" pitchFamily="34" charset="0"/>
              </a:rPr>
              <a:t>MACHINE / STAGE  :-  </a:t>
            </a:r>
            <a:r>
              <a:rPr lang="en-US" sz="1050" b="1" dirty="0">
                <a:solidFill>
                  <a:prstClr val="black"/>
                </a:solidFill>
                <a:latin typeface="Calibri"/>
                <a:cs typeface="Arial" panose="020B0604020202020204" pitchFamily="34" charset="0"/>
              </a:rPr>
              <a:t>A394Assembly Line </a:t>
            </a:r>
          </a:p>
        </p:txBody>
      </p:sp>
      <p:sp>
        <p:nvSpPr>
          <p:cNvPr id="28" name="Rectangle 13"/>
          <p:cNvSpPr>
            <a:spLocks noChangeArrowheads="1"/>
          </p:cNvSpPr>
          <p:nvPr/>
        </p:nvSpPr>
        <p:spPr bwMode="auto">
          <a:xfrm>
            <a:off x="6326188" y="609600"/>
            <a:ext cx="2665412"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fontAlgn="auto" hangingPunct="1">
              <a:spcBef>
                <a:spcPts val="0"/>
              </a:spcBef>
              <a:spcAft>
                <a:spcPts val="0"/>
              </a:spcAft>
              <a:defRPr/>
            </a:pPr>
            <a:r>
              <a:rPr lang="en-US" sz="1050" b="1" dirty="0">
                <a:solidFill>
                  <a:srgbClr val="0033CC"/>
                </a:solidFill>
                <a:latin typeface="Calibri"/>
                <a:cs typeface="Arial" panose="020B0604020202020204" pitchFamily="34" charset="0"/>
              </a:rPr>
              <a:t>OPERATION  :- </a:t>
            </a:r>
            <a:r>
              <a:rPr lang="en-US" sz="1050" b="1" dirty="0">
                <a:solidFill>
                  <a:prstClr val="black"/>
                </a:solidFill>
                <a:latin typeface="Calibri"/>
                <a:cs typeface="Arial" panose="020B0604020202020204" pitchFamily="34" charset="0"/>
              </a:rPr>
              <a:t>Plate pressing stage.</a:t>
            </a:r>
          </a:p>
        </p:txBody>
      </p:sp>
      <p:sp>
        <p:nvSpPr>
          <p:cNvPr id="91153" name="Rectangle 14"/>
          <p:cNvSpPr>
            <a:spLocks noChangeArrowheads="1"/>
          </p:cNvSpPr>
          <p:nvPr/>
        </p:nvSpPr>
        <p:spPr bwMode="auto">
          <a:xfrm>
            <a:off x="4803775" y="15240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1" hangingPunct="1"/>
            <a:r>
              <a:rPr lang="en-US" sz="1000" b="1">
                <a:solidFill>
                  <a:srgbClr val="000000"/>
                </a:solidFill>
                <a:latin typeface="Calibri" pitchFamily="34" charset="0"/>
              </a:rPr>
              <a:t>KK</a:t>
            </a:r>
          </a:p>
        </p:txBody>
      </p:sp>
      <p:sp>
        <p:nvSpPr>
          <p:cNvPr id="91154" name="Rectangle 15"/>
          <p:cNvSpPr>
            <a:spLocks noChangeArrowheads="1"/>
          </p:cNvSpPr>
          <p:nvPr/>
        </p:nvSpPr>
        <p:spPr bwMode="auto">
          <a:xfrm>
            <a:off x="7240588" y="152400"/>
            <a:ext cx="1751012" cy="457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US" sz="1600">
              <a:solidFill>
                <a:srgbClr val="000000"/>
              </a:solidFill>
              <a:latin typeface="Calibri" pitchFamily="34" charset="0"/>
            </a:endParaRPr>
          </a:p>
        </p:txBody>
      </p:sp>
      <p:sp>
        <p:nvSpPr>
          <p:cNvPr id="91155" name="WordArt 16"/>
          <p:cNvSpPr>
            <a:spLocks noChangeArrowheads="1" noChangeShapeType="1" noTextEdit="1"/>
          </p:cNvSpPr>
          <p:nvPr/>
        </p:nvSpPr>
        <p:spPr bwMode="auto">
          <a:xfrm>
            <a:off x="7316788" y="228600"/>
            <a:ext cx="1598612" cy="271463"/>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1F497D"/>
                </a:solidFill>
                <a:latin typeface="Arial"/>
                <a:cs typeface="Arial"/>
              </a:rPr>
              <a:t>KAIZEN  IDEA SHEET</a:t>
            </a:r>
          </a:p>
        </p:txBody>
      </p:sp>
      <p:sp>
        <p:nvSpPr>
          <p:cNvPr id="91156" name="Rectangle 17"/>
          <p:cNvSpPr>
            <a:spLocks noChangeArrowheads="1"/>
          </p:cNvSpPr>
          <p:nvPr/>
        </p:nvSpPr>
        <p:spPr bwMode="auto">
          <a:xfrm>
            <a:off x="5108575" y="152400"/>
            <a:ext cx="304800" cy="152400"/>
          </a:xfrm>
          <a:prstGeom prst="rect">
            <a:avLst/>
          </a:prstGeom>
          <a:solidFill>
            <a:srgbClr val="92D050"/>
          </a:solidFill>
          <a:ln w="9525">
            <a:solidFill>
              <a:schemeClr val="tx1"/>
            </a:solidFill>
            <a:miter lim="800000"/>
            <a:headEnd/>
            <a:tailEnd/>
          </a:ln>
        </p:spPr>
        <p:txBody>
          <a:bodyPr wrap="none" anchor="ctr"/>
          <a:lstStyle/>
          <a:p>
            <a:pPr algn="ctr" eaLnBrk="1" hangingPunct="1"/>
            <a:r>
              <a:rPr lang="en-US" sz="1000" b="1">
                <a:solidFill>
                  <a:srgbClr val="000000"/>
                </a:solidFill>
                <a:latin typeface="Calibri" pitchFamily="34" charset="0"/>
              </a:rPr>
              <a:t>QM</a:t>
            </a:r>
          </a:p>
        </p:txBody>
      </p:sp>
      <p:sp>
        <p:nvSpPr>
          <p:cNvPr id="91157" name="Rectangle 18"/>
          <p:cNvSpPr>
            <a:spLocks noChangeArrowheads="1"/>
          </p:cNvSpPr>
          <p:nvPr/>
        </p:nvSpPr>
        <p:spPr bwMode="auto">
          <a:xfrm>
            <a:off x="5413375" y="15240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1" hangingPunct="1"/>
            <a:r>
              <a:rPr lang="en-US" sz="1000" b="1">
                <a:solidFill>
                  <a:srgbClr val="000000"/>
                </a:solidFill>
                <a:latin typeface="Calibri" pitchFamily="34" charset="0"/>
              </a:rPr>
              <a:t>PM</a:t>
            </a:r>
          </a:p>
        </p:txBody>
      </p:sp>
      <p:sp>
        <p:nvSpPr>
          <p:cNvPr id="91158" name="Rectangle 19"/>
          <p:cNvSpPr>
            <a:spLocks noChangeArrowheads="1"/>
          </p:cNvSpPr>
          <p:nvPr/>
        </p:nvSpPr>
        <p:spPr bwMode="auto">
          <a:xfrm>
            <a:off x="5718175" y="152400"/>
            <a:ext cx="303213"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1" hangingPunct="1"/>
            <a:r>
              <a:rPr lang="en-US" sz="1000" b="1">
                <a:solidFill>
                  <a:srgbClr val="000000"/>
                </a:solidFill>
                <a:latin typeface="Calibri" pitchFamily="34" charset="0"/>
              </a:rPr>
              <a:t>JH</a:t>
            </a:r>
          </a:p>
        </p:txBody>
      </p:sp>
      <p:sp>
        <p:nvSpPr>
          <p:cNvPr id="91159" name="Rectangle 20"/>
          <p:cNvSpPr>
            <a:spLocks noChangeArrowheads="1"/>
          </p:cNvSpPr>
          <p:nvPr/>
        </p:nvSpPr>
        <p:spPr bwMode="auto">
          <a:xfrm>
            <a:off x="6021388" y="15240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1" hangingPunct="1"/>
            <a:r>
              <a:rPr lang="en-US" sz="1000" b="1">
                <a:solidFill>
                  <a:srgbClr val="000000"/>
                </a:solidFill>
                <a:latin typeface="Calibri" pitchFamily="34" charset="0"/>
              </a:rPr>
              <a:t>SHE</a:t>
            </a:r>
          </a:p>
        </p:txBody>
      </p:sp>
      <p:sp>
        <p:nvSpPr>
          <p:cNvPr id="91160" name="Rectangle 21"/>
          <p:cNvSpPr>
            <a:spLocks noChangeArrowheads="1"/>
          </p:cNvSpPr>
          <p:nvPr/>
        </p:nvSpPr>
        <p:spPr bwMode="auto">
          <a:xfrm>
            <a:off x="6326188" y="15240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1" hangingPunct="1"/>
            <a:r>
              <a:rPr lang="en-US" sz="1000" b="1">
                <a:solidFill>
                  <a:srgbClr val="000000"/>
                </a:solidFill>
                <a:latin typeface="Calibri" pitchFamily="34" charset="0"/>
              </a:rPr>
              <a:t>OT</a:t>
            </a:r>
          </a:p>
        </p:txBody>
      </p:sp>
      <p:sp>
        <p:nvSpPr>
          <p:cNvPr id="91161" name="Rectangle 22"/>
          <p:cNvSpPr>
            <a:spLocks noChangeArrowheads="1"/>
          </p:cNvSpPr>
          <p:nvPr/>
        </p:nvSpPr>
        <p:spPr bwMode="auto">
          <a:xfrm>
            <a:off x="6630988" y="15240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1" hangingPunct="1"/>
            <a:r>
              <a:rPr lang="en-US" sz="1000" b="1">
                <a:solidFill>
                  <a:srgbClr val="000000"/>
                </a:solidFill>
                <a:latin typeface="Calibri" pitchFamily="34" charset="0"/>
              </a:rPr>
              <a:t>DM</a:t>
            </a:r>
          </a:p>
        </p:txBody>
      </p:sp>
      <p:sp>
        <p:nvSpPr>
          <p:cNvPr id="91162" name="Rectangle 23"/>
          <p:cNvSpPr>
            <a:spLocks noChangeArrowheads="1"/>
          </p:cNvSpPr>
          <p:nvPr/>
        </p:nvSpPr>
        <p:spPr bwMode="auto">
          <a:xfrm>
            <a:off x="6935788" y="15240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1" hangingPunct="1"/>
            <a:r>
              <a:rPr lang="en-US" sz="1000" b="1">
                <a:solidFill>
                  <a:srgbClr val="000000"/>
                </a:solidFill>
                <a:latin typeface="Calibri" pitchFamily="34" charset="0"/>
              </a:rPr>
              <a:t>E&amp;T</a:t>
            </a:r>
          </a:p>
        </p:txBody>
      </p:sp>
      <p:sp>
        <p:nvSpPr>
          <p:cNvPr id="91163" name="Rectangle 24"/>
          <p:cNvSpPr>
            <a:spLocks noChangeArrowheads="1"/>
          </p:cNvSpPr>
          <p:nvPr/>
        </p:nvSpPr>
        <p:spPr bwMode="auto">
          <a:xfrm>
            <a:off x="4803775" y="30480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1" hangingPunct="1"/>
            <a:endParaRPr lang="en-US" sz="1000">
              <a:solidFill>
                <a:srgbClr val="000000"/>
              </a:solidFill>
              <a:latin typeface="Calibri" pitchFamily="34" charset="0"/>
            </a:endParaRPr>
          </a:p>
        </p:txBody>
      </p:sp>
      <p:sp>
        <p:nvSpPr>
          <p:cNvPr id="91164" name="Rectangle 25"/>
          <p:cNvSpPr>
            <a:spLocks noChangeArrowheads="1"/>
          </p:cNvSpPr>
          <p:nvPr/>
        </p:nvSpPr>
        <p:spPr bwMode="auto">
          <a:xfrm>
            <a:off x="5108575" y="30480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1" hangingPunct="1"/>
            <a:endParaRPr lang="en-US" sz="1000">
              <a:solidFill>
                <a:srgbClr val="000000"/>
              </a:solidFill>
              <a:latin typeface="Calibri" pitchFamily="34" charset="0"/>
            </a:endParaRPr>
          </a:p>
        </p:txBody>
      </p:sp>
      <p:sp>
        <p:nvSpPr>
          <p:cNvPr id="91165" name="Rectangle 26"/>
          <p:cNvSpPr>
            <a:spLocks noChangeArrowheads="1"/>
          </p:cNvSpPr>
          <p:nvPr/>
        </p:nvSpPr>
        <p:spPr bwMode="auto">
          <a:xfrm>
            <a:off x="5413375" y="30480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1" hangingPunct="1"/>
            <a:endParaRPr lang="en-US" sz="1000">
              <a:solidFill>
                <a:srgbClr val="000000"/>
              </a:solidFill>
              <a:latin typeface="Calibri" pitchFamily="34" charset="0"/>
            </a:endParaRPr>
          </a:p>
        </p:txBody>
      </p:sp>
      <p:sp>
        <p:nvSpPr>
          <p:cNvPr id="91166" name="Rectangle 27"/>
          <p:cNvSpPr>
            <a:spLocks noChangeArrowheads="1"/>
          </p:cNvSpPr>
          <p:nvPr/>
        </p:nvSpPr>
        <p:spPr bwMode="auto">
          <a:xfrm>
            <a:off x="5718175" y="304800"/>
            <a:ext cx="303213"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1" hangingPunct="1"/>
            <a:endParaRPr lang="en-US" sz="1000">
              <a:solidFill>
                <a:srgbClr val="000000"/>
              </a:solidFill>
              <a:latin typeface="Calibri" pitchFamily="34" charset="0"/>
            </a:endParaRPr>
          </a:p>
        </p:txBody>
      </p:sp>
      <p:sp>
        <p:nvSpPr>
          <p:cNvPr id="91167" name="Rectangle 28"/>
          <p:cNvSpPr>
            <a:spLocks noChangeArrowheads="1"/>
          </p:cNvSpPr>
          <p:nvPr/>
        </p:nvSpPr>
        <p:spPr bwMode="auto">
          <a:xfrm>
            <a:off x="6021388" y="30480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1" hangingPunct="1"/>
            <a:endParaRPr lang="en-US" sz="1000">
              <a:solidFill>
                <a:srgbClr val="000000"/>
              </a:solidFill>
              <a:latin typeface="Calibri" pitchFamily="34" charset="0"/>
            </a:endParaRPr>
          </a:p>
        </p:txBody>
      </p:sp>
      <p:sp>
        <p:nvSpPr>
          <p:cNvPr id="91168" name="Rectangle 29"/>
          <p:cNvSpPr>
            <a:spLocks noChangeArrowheads="1"/>
          </p:cNvSpPr>
          <p:nvPr/>
        </p:nvSpPr>
        <p:spPr bwMode="auto">
          <a:xfrm>
            <a:off x="6326188" y="30480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1" hangingPunct="1"/>
            <a:endParaRPr lang="en-US" sz="1000">
              <a:solidFill>
                <a:srgbClr val="000000"/>
              </a:solidFill>
              <a:latin typeface="Calibri" pitchFamily="34" charset="0"/>
            </a:endParaRPr>
          </a:p>
        </p:txBody>
      </p:sp>
      <p:sp>
        <p:nvSpPr>
          <p:cNvPr id="91169" name="Rectangle 30"/>
          <p:cNvSpPr>
            <a:spLocks noChangeArrowheads="1"/>
          </p:cNvSpPr>
          <p:nvPr/>
        </p:nvSpPr>
        <p:spPr bwMode="auto">
          <a:xfrm>
            <a:off x="6630988" y="30480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1" hangingPunct="1"/>
            <a:endParaRPr lang="en-US" sz="1000">
              <a:solidFill>
                <a:srgbClr val="000000"/>
              </a:solidFill>
              <a:latin typeface="Calibri" pitchFamily="34" charset="0"/>
            </a:endParaRPr>
          </a:p>
        </p:txBody>
      </p:sp>
      <p:sp>
        <p:nvSpPr>
          <p:cNvPr id="91170" name="Rectangle 31"/>
          <p:cNvSpPr>
            <a:spLocks noChangeArrowheads="1"/>
          </p:cNvSpPr>
          <p:nvPr/>
        </p:nvSpPr>
        <p:spPr bwMode="auto">
          <a:xfrm>
            <a:off x="6935788" y="30480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1" hangingPunct="1"/>
            <a:endParaRPr lang="en-US" sz="1000">
              <a:solidFill>
                <a:srgbClr val="000000"/>
              </a:solidFill>
              <a:latin typeface="Calibri" pitchFamily="34" charset="0"/>
            </a:endParaRPr>
          </a:p>
        </p:txBody>
      </p:sp>
      <p:sp>
        <p:nvSpPr>
          <p:cNvPr id="91171" name="Rectangle 32"/>
          <p:cNvSpPr>
            <a:spLocks noChangeArrowheads="1"/>
          </p:cNvSpPr>
          <p:nvPr/>
        </p:nvSpPr>
        <p:spPr bwMode="auto">
          <a:xfrm>
            <a:off x="4803775" y="45720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1" hangingPunct="1"/>
            <a:r>
              <a:rPr lang="en-US" sz="1000" b="1">
                <a:solidFill>
                  <a:srgbClr val="000000"/>
                </a:solidFill>
                <a:latin typeface="Calibri" pitchFamily="34" charset="0"/>
              </a:rPr>
              <a:t>P</a:t>
            </a:r>
          </a:p>
        </p:txBody>
      </p:sp>
      <p:sp>
        <p:nvSpPr>
          <p:cNvPr id="91172" name="Rectangle 33"/>
          <p:cNvSpPr>
            <a:spLocks noChangeArrowheads="1"/>
          </p:cNvSpPr>
          <p:nvPr/>
        </p:nvSpPr>
        <p:spPr bwMode="auto">
          <a:xfrm>
            <a:off x="5108575" y="457200"/>
            <a:ext cx="304800" cy="152400"/>
          </a:xfrm>
          <a:prstGeom prst="rect">
            <a:avLst/>
          </a:prstGeom>
          <a:solidFill>
            <a:srgbClr val="92D050"/>
          </a:solidFill>
          <a:ln w="9525">
            <a:solidFill>
              <a:schemeClr val="tx1"/>
            </a:solidFill>
            <a:miter lim="800000"/>
            <a:headEnd/>
            <a:tailEnd/>
          </a:ln>
        </p:spPr>
        <p:txBody>
          <a:bodyPr wrap="none" anchor="ctr"/>
          <a:lstStyle/>
          <a:p>
            <a:pPr algn="ctr" eaLnBrk="1" hangingPunct="1"/>
            <a:r>
              <a:rPr lang="en-US" sz="1000">
                <a:solidFill>
                  <a:srgbClr val="000000"/>
                </a:solidFill>
                <a:latin typeface="Calibri" pitchFamily="34" charset="0"/>
              </a:rPr>
              <a:t>Q</a:t>
            </a:r>
          </a:p>
        </p:txBody>
      </p:sp>
      <p:sp>
        <p:nvSpPr>
          <p:cNvPr id="91173" name="Rectangle 34"/>
          <p:cNvSpPr>
            <a:spLocks noChangeArrowheads="1"/>
          </p:cNvSpPr>
          <p:nvPr/>
        </p:nvSpPr>
        <p:spPr bwMode="auto">
          <a:xfrm>
            <a:off x="5413375" y="457200"/>
            <a:ext cx="608013" cy="152400"/>
          </a:xfrm>
          <a:prstGeom prst="rect">
            <a:avLst/>
          </a:prstGeom>
          <a:solidFill>
            <a:srgbClr val="92D050"/>
          </a:solidFill>
          <a:ln w="9525">
            <a:solidFill>
              <a:schemeClr val="tx1"/>
            </a:solidFill>
            <a:miter lim="800000"/>
            <a:headEnd/>
            <a:tailEnd/>
          </a:ln>
        </p:spPr>
        <p:txBody>
          <a:bodyPr wrap="none" anchor="ctr"/>
          <a:lstStyle/>
          <a:p>
            <a:pPr eaLnBrk="1" hangingPunct="1"/>
            <a:r>
              <a:rPr lang="en-US" sz="500" b="1">
                <a:solidFill>
                  <a:srgbClr val="000000"/>
                </a:solidFill>
                <a:latin typeface="Calibri" pitchFamily="34" charset="0"/>
              </a:rPr>
              <a:t> </a:t>
            </a:r>
            <a:r>
              <a:rPr lang="en-US" sz="1000" b="1">
                <a:solidFill>
                  <a:srgbClr val="000000"/>
                </a:solidFill>
                <a:latin typeface="Calibri" pitchFamily="34" charset="0"/>
              </a:rPr>
              <a:t>A</a:t>
            </a:r>
            <a:endParaRPr lang="en-US" sz="500" b="1">
              <a:solidFill>
                <a:srgbClr val="000000"/>
              </a:solidFill>
              <a:latin typeface="Calibri" pitchFamily="34" charset="0"/>
            </a:endParaRPr>
          </a:p>
        </p:txBody>
      </p:sp>
      <p:sp>
        <p:nvSpPr>
          <p:cNvPr id="91174" name="Rectangle 35"/>
          <p:cNvSpPr>
            <a:spLocks noChangeArrowheads="1"/>
          </p:cNvSpPr>
          <p:nvPr/>
        </p:nvSpPr>
        <p:spPr bwMode="auto">
          <a:xfrm>
            <a:off x="6021388" y="45720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1" hangingPunct="1"/>
            <a:r>
              <a:rPr lang="en-US" sz="1000" b="1">
                <a:solidFill>
                  <a:srgbClr val="000000"/>
                </a:solidFill>
                <a:latin typeface="Calibri" pitchFamily="34" charset="0"/>
              </a:rPr>
              <a:t>C</a:t>
            </a:r>
          </a:p>
        </p:txBody>
      </p:sp>
      <p:sp>
        <p:nvSpPr>
          <p:cNvPr id="91175" name="Rectangle 36"/>
          <p:cNvSpPr>
            <a:spLocks noChangeArrowheads="1"/>
          </p:cNvSpPr>
          <p:nvPr/>
        </p:nvSpPr>
        <p:spPr bwMode="auto">
          <a:xfrm>
            <a:off x="6326188" y="45720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1" hangingPunct="1"/>
            <a:r>
              <a:rPr lang="en-US" sz="1000" b="1">
                <a:solidFill>
                  <a:srgbClr val="000000"/>
                </a:solidFill>
                <a:latin typeface="Calibri" pitchFamily="34" charset="0"/>
              </a:rPr>
              <a:t>D</a:t>
            </a:r>
          </a:p>
        </p:txBody>
      </p:sp>
      <p:sp>
        <p:nvSpPr>
          <p:cNvPr id="91176" name="Rectangle 37"/>
          <p:cNvSpPr>
            <a:spLocks noChangeArrowheads="1"/>
          </p:cNvSpPr>
          <p:nvPr/>
        </p:nvSpPr>
        <p:spPr bwMode="auto">
          <a:xfrm>
            <a:off x="6630988" y="45720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1" hangingPunct="1"/>
            <a:r>
              <a:rPr lang="en-US" sz="1000" b="1">
                <a:solidFill>
                  <a:srgbClr val="000000"/>
                </a:solidFill>
                <a:latin typeface="Calibri" pitchFamily="34" charset="0"/>
              </a:rPr>
              <a:t>S</a:t>
            </a:r>
          </a:p>
        </p:txBody>
      </p:sp>
      <p:sp>
        <p:nvSpPr>
          <p:cNvPr id="91177" name="Rectangle 38"/>
          <p:cNvSpPr>
            <a:spLocks noChangeArrowheads="1"/>
          </p:cNvSpPr>
          <p:nvPr/>
        </p:nvSpPr>
        <p:spPr bwMode="auto">
          <a:xfrm>
            <a:off x="6935788" y="45720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folHlink"/>
                </a:solidFill>
              </a14:hiddenFill>
            </a:ext>
          </a:extLst>
        </p:spPr>
        <p:txBody>
          <a:bodyPr wrap="none" anchor="ctr"/>
          <a:lstStyle/>
          <a:p>
            <a:pPr algn="ctr" eaLnBrk="1" hangingPunct="1"/>
            <a:r>
              <a:rPr lang="en-US" sz="1000" b="1">
                <a:solidFill>
                  <a:srgbClr val="000000"/>
                </a:solidFill>
                <a:latin typeface="Calibri" pitchFamily="34" charset="0"/>
              </a:rPr>
              <a:t>M</a:t>
            </a:r>
          </a:p>
        </p:txBody>
      </p:sp>
      <p:sp>
        <p:nvSpPr>
          <p:cNvPr id="91178" name="Rectangle 39"/>
          <p:cNvSpPr>
            <a:spLocks noChangeArrowheads="1"/>
          </p:cNvSpPr>
          <p:nvPr/>
        </p:nvSpPr>
        <p:spPr bwMode="auto">
          <a:xfrm>
            <a:off x="158750" y="762000"/>
            <a:ext cx="3046413" cy="609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pPr eaLnBrk="1" hangingPunct="1"/>
            <a:r>
              <a:rPr lang="en-US" sz="1200" b="1">
                <a:solidFill>
                  <a:srgbClr val="0000CC"/>
                </a:solidFill>
                <a:latin typeface="Calibri" pitchFamily="34" charset="0"/>
              </a:rPr>
              <a:t>KAIZEN THEME : </a:t>
            </a:r>
            <a:r>
              <a:rPr lang="en-US" sz="1100">
                <a:solidFill>
                  <a:srgbClr val="000000"/>
                </a:solidFill>
                <a:latin typeface="Calibri" pitchFamily="34" charset="0"/>
              </a:rPr>
              <a:t>To reduce 'Inprocess rejection on A187 plate Bend</a:t>
            </a:r>
            <a:endParaRPr lang="en-US" altLang="en-US" sz="1100">
              <a:solidFill>
                <a:srgbClr val="000000"/>
              </a:solidFill>
              <a:latin typeface="Calibri" pitchFamily="34" charset="0"/>
            </a:endParaRPr>
          </a:p>
        </p:txBody>
      </p:sp>
      <p:sp>
        <p:nvSpPr>
          <p:cNvPr id="91179" name="Rectangle 41"/>
          <p:cNvSpPr>
            <a:spLocks noChangeArrowheads="1"/>
          </p:cNvSpPr>
          <p:nvPr/>
        </p:nvSpPr>
        <p:spPr bwMode="auto">
          <a:xfrm>
            <a:off x="158750" y="1371600"/>
            <a:ext cx="3046413"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r>
              <a:rPr lang="en-US" sz="1000" b="1">
                <a:solidFill>
                  <a:srgbClr val="0033CC"/>
                </a:solidFill>
                <a:latin typeface="Calibri" pitchFamily="34" charset="0"/>
              </a:rPr>
              <a:t>WIDELY/DEEPLY:-</a:t>
            </a:r>
            <a:endParaRPr lang="en-US" sz="800" b="1">
              <a:solidFill>
                <a:srgbClr val="0033CC"/>
              </a:solidFill>
              <a:latin typeface="Calibri" pitchFamily="34" charset="0"/>
            </a:endParaRPr>
          </a:p>
        </p:txBody>
      </p:sp>
      <p:sp>
        <p:nvSpPr>
          <p:cNvPr id="91180" name="Rectangle 42"/>
          <p:cNvSpPr>
            <a:spLocks noChangeArrowheads="1"/>
          </p:cNvSpPr>
          <p:nvPr/>
        </p:nvSpPr>
        <p:spPr bwMode="auto">
          <a:xfrm>
            <a:off x="158750" y="1600200"/>
            <a:ext cx="3046413"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6600"/>
                </a:solidFill>
                <a:miter lim="800000"/>
                <a:headEnd/>
                <a:tailEnd/>
              </a14:hiddenLine>
            </a:ext>
          </a:extLst>
        </p:spPr>
        <p:txBody>
          <a:bodyPr/>
          <a:lstStyle/>
          <a:p>
            <a:pPr eaLnBrk="1" hangingPunct="1"/>
            <a:r>
              <a:rPr lang="en-US" sz="1200" b="1">
                <a:solidFill>
                  <a:srgbClr val="0033CC"/>
                </a:solidFill>
                <a:latin typeface="Calibri" pitchFamily="34" charset="0"/>
              </a:rPr>
              <a:t>PROBLEM / PRESENT STATUS :-</a:t>
            </a:r>
            <a:r>
              <a:rPr lang="en-US" sz="1100">
                <a:solidFill>
                  <a:srgbClr val="000000"/>
                </a:solidFill>
                <a:latin typeface="Calibri" pitchFamily="34" charset="0"/>
              </a:rPr>
              <a:t>Plate bending during pin pressing</a:t>
            </a:r>
          </a:p>
          <a:p>
            <a:pPr eaLnBrk="1" hangingPunct="1"/>
            <a:endParaRPr lang="en-US" sz="1200" b="1">
              <a:solidFill>
                <a:srgbClr val="000000"/>
              </a:solidFill>
              <a:latin typeface="Calibri" pitchFamily="34" charset="0"/>
            </a:endParaRPr>
          </a:p>
          <a:p>
            <a:pPr eaLnBrk="1" hangingPunct="1"/>
            <a:endParaRPr lang="en-US" sz="1200" b="1">
              <a:solidFill>
                <a:srgbClr val="000000"/>
              </a:solidFill>
              <a:latin typeface="Calibri" pitchFamily="34" charset="0"/>
            </a:endParaRPr>
          </a:p>
          <a:p>
            <a:pPr eaLnBrk="1" hangingPunct="1"/>
            <a:endParaRPr lang="en-US" sz="1200" b="1">
              <a:solidFill>
                <a:srgbClr val="000000"/>
              </a:solidFill>
              <a:latin typeface="Calibri" pitchFamily="34" charset="0"/>
            </a:endParaRPr>
          </a:p>
          <a:p>
            <a:pPr eaLnBrk="1" hangingPunct="1"/>
            <a:endParaRPr lang="en-US" altLang="en-US" sz="1100" b="1">
              <a:solidFill>
                <a:srgbClr val="000000"/>
              </a:solidFill>
              <a:latin typeface="Calibri" pitchFamily="34" charset="0"/>
            </a:endParaRPr>
          </a:p>
        </p:txBody>
      </p:sp>
      <p:sp>
        <p:nvSpPr>
          <p:cNvPr id="91181" name="Rectangle 43"/>
          <p:cNvSpPr>
            <a:spLocks noChangeArrowheads="1"/>
          </p:cNvSpPr>
          <p:nvPr/>
        </p:nvSpPr>
        <p:spPr bwMode="auto">
          <a:xfrm>
            <a:off x="3205163" y="1143000"/>
            <a:ext cx="3273425" cy="2743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pPr eaLnBrk="1" hangingPunct="1"/>
            <a:r>
              <a:rPr lang="en-US" sz="1200" b="1" dirty="0">
                <a:solidFill>
                  <a:srgbClr val="0033CC"/>
                </a:solidFill>
                <a:latin typeface="Calibri" pitchFamily="34" charset="0"/>
              </a:rPr>
              <a:t>COUNTERMEASURE:- </a:t>
            </a:r>
            <a:r>
              <a:rPr lang="en-US" sz="1100" dirty="0">
                <a:solidFill>
                  <a:srgbClr val="000000"/>
                </a:solidFill>
                <a:latin typeface="Calibri" pitchFamily="34" charset="0"/>
              </a:rPr>
              <a:t>Fixture design changed instead of 6mm area of resting increased to cover whole length of component</a:t>
            </a:r>
          </a:p>
          <a:p>
            <a:pPr eaLnBrk="1" hangingPunct="1"/>
            <a:endParaRPr lang="en-US" sz="1200" b="1" dirty="0">
              <a:solidFill>
                <a:srgbClr val="000000"/>
              </a:solidFill>
              <a:latin typeface="Calibri" pitchFamily="34" charset="0"/>
            </a:endParaRPr>
          </a:p>
          <a:p>
            <a:pPr eaLnBrk="1" hangingPunct="1"/>
            <a:endParaRPr lang="en-US" sz="1200" b="1" dirty="0">
              <a:solidFill>
                <a:srgbClr val="000000"/>
              </a:solidFill>
              <a:latin typeface="Calibri" pitchFamily="34" charset="0"/>
            </a:endParaRPr>
          </a:p>
          <a:p>
            <a:pPr eaLnBrk="1" hangingPunct="1"/>
            <a:endParaRPr lang="en-US" sz="1200" b="1" dirty="0">
              <a:solidFill>
                <a:srgbClr val="000000"/>
              </a:solidFill>
              <a:latin typeface="Calibri" pitchFamily="34" charset="0"/>
            </a:endParaRPr>
          </a:p>
          <a:p>
            <a:pPr eaLnBrk="1" hangingPunct="1"/>
            <a:endParaRPr lang="en-US" sz="1200" b="1" dirty="0">
              <a:solidFill>
                <a:srgbClr val="000000"/>
              </a:solidFill>
              <a:latin typeface="Calibri" pitchFamily="34" charset="0"/>
            </a:endParaRPr>
          </a:p>
          <a:p>
            <a:pPr eaLnBrk="1" hangingPunct="1"/>
            <a:endParaRPr lang="en-US" sz="1200" b="1" dirty="0">
              <a:solidFill>
                <a:srgbClr val="000000"/>
              </a:solidFill>
              <a:latin typeface="Calibri" pitchFamily="34" charset="0"/>
            </a:endParaRPr>
          </a:p>
          <a:p>
            <a:pPr eaLnBrk="1" hangingPunct="1"/>
            <a:endParaRPr lang="en-US" sz="1200" b="1" dirty="0">
              <a:solidFill>
                <a:srgbClr val="000000"/>
              </a:solidFill>
              <a:latin typeface="Calibri" pitchFamily="34" charset="0"/>
            </a:endParaRPr>
          </a:p>
          <a:p>
            <a:pPr algn="ctr" eaLnBrk="1" hangingPunct="1"/>
            <a:endParaRPr lang="en-US" sz="1400" b="1" dirty="0">
              <a:solidFill>
                <a:srgbClr val="000000"/>
              </a:solidFill>
              <a:latin typeface="Calibri" pitchFamily="34" charset="0"/>
            </a:endParaRPr>
          </a:p>
        </p:txBody>
      </p:sp>
      <p:sp>
        <p:nvSpPr>
          <p:cNvPr id="58" name="Rectangle 44"/>
          <p:cNvSpPr>
            <a:spLocks noChangeArrowheads="1"/>
          </p:cNvSpPr>
          <p:nvPr/>
        </p:nvSpPr>
        <p:spPr bwMode="auto">
          <a:xfrm>
            <a:off x="6478588" y="1143000"/>
            <a:ext cx="12954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fontAlgn="auto" hangingPunct="1">
              <a:spcBef>
                <a:spcPts val="0"/>
              </a:spcBef>
              <a:spcAft>
                <a:spcPts val="0"/>
              </a:spcAft>
              <a:defRPr/>
            </a:pPr>
            <a:r>
              <a:rPr lang="en-US" sz="1050" b="1" dirty="0">
                <a:solidFill>
                  <a:srgbClr val="0033CC"/>
                </a:solidFill>
                <a:latin typeface="Calibri"/>
                <a:cs typeface="Arial" panose="020B0604020202020204" pitchFamily="34" charset="0"/>
              </a:rPr>
              <a:t>BENCHMARK</a:t>
            </a:r>
          </a:p>
        </p:txBody>
      </p:sp>
      <p:sp>
        <p:nvSpPr>
          <p:cNvPr id="59" name="Rectangle 45"/>
          <p:cNvSpPr>
            <a:spLocks noChangeArrowheads="1"/>
          </p:cNvSpPr>
          <p:nvPr/>
        </p:nvSpPr>
        <p:spPr bwMode="auto">
          <a:xfrm>
            <a:off x="6478588" y="1295400"/>
            <a:ext cx="12954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fontAlgn="auto" hangingPunct="1">
              <a:spcBef>
                <a:spcPts val="0"/>
              </a:spcBef>
              <a:spcAft>
                <a:spcPts val="0"/>
              </a:spcAft>
              <a:defRPr/>
            </a:pPr>
            <a:r>
              <a:rPr lang="en-US" sz="1050" b="1" dirty="0">
                <a:solidFill>
                  <a:srgbClr val="0033CC"/>
                </a:solidFill>
                <a:latin typeface="Calibri"/>
                <a:cs typeface="Arial" panose="020B0604020202020204" pitchFamily="34" charset="0"/>
              </a:rPr>
              <a:t>TARGET</a:t>
            </a:r>
          </a:p>
        </p:txBody>
      </p:sp>
      <p:sp>
        <p:nvSpPr>
          <p:cNvPr id="60" name="Rectangle 46"/>
          <p:cNvSpPr>
            <a:spLocks noChangeArrowheads="1"/>
          </p:cNvSpPr>
          <p:nvPr/>
        </p:nvSpPr>
        <p:spPr bwMode="auto">
          <a:xfrm>
            <a:off x="6478588" y="1447800"/>
            <a:ext cx="12954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fontAlgn="auto" hangingPunct="1">
              <a:spcBef>
                <a:spcPts val="0"/>
              </a:spcBef>
              <a:spcAft>
                <a:spcPts val="0"/>
              </a:spcAft>
              <a:defRPr/>
            </a:pPr>
            <a:r>
              <a:rPr lang="en-US" sz="1050" b="1" dirty="0">
                <a:solidFill>
                  <a:srgbClr val="0033CC"/>
                </a:solidFill>
                <a:latin typeface="Calibri"/>
                <a:cs typeface="Arial" panose="020B0604020202020204" pitchFamily="34" charset="0"/>
              </a:rPr>
              <a:t>KAIZEN START</a:t>
            </a:r>
          </a:p>
        </p:txBody>
      </p:sp>
      <p:sp>
        <p:nvSpPr>
          <p:cNvPr id="61" name="Rectangle 47"/>
          <p:cNvSpPr>
            <a:spLocks noChangeArrowheads="1"/>
          </p:cNvSpPr>
          <p:nvPr/>
        </p:nvSpPr>
        <p:spPr bwMode="auto">
          <a:xfrm>
            <a:off x="6478588" y="1600200"/>
            <a:ext cx="12954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fontAlgn="auto" hangingPunct="1">
              <a:spcBef>
                <a:spcPts val="0"/>
              </a:spcBef>
              <a:spcAft>
                <a:spcPts val="0"/>
              </a:spcAft>
              <a:defRPr/>
            </a:pPr>
            <a:r>
              <a:rPr lang="en-US" sz="1050" b="1" dirty="0">
                <a:solidFill>
                  <a:srgbClr val="0033CC"/>
                </a:solidFill>
                <a:latin typeface="Calibri"/>
                <a:cs typeface="Arial" panose="020B0604020202020204" pitchFamily="34" charset="0"/>
              </a:rPr>
              <a:t>KAIZEN FINISH</a:t>
            </a:r>
          </a:p>
        </p:txBody>
      </p:sp>
      <p:sp>
        <p:nvSpPr>
          <p:cNvPr id="62" name="Rectangle 48"/>
          <p:cNvSpPr>
            <a:spLocks noChangeArrowheads="1"/>
          </p:cNvSpPr>
          <p:nvPr/>
        </p:nvSpPr>
        <p:spPr bwMode="auto">
          <a:xfrm>
            <a:off x="7773988" y="1143000"/>
            <a:ext cx="1217612"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fontAlgn="auto" hangingPunct="1">
              <a:spcBef>
                <a:spcPts val="0"/>
              </a:spcBef>
              <a:spcAft>
                <a:spcPts val="0"/>
              </a:spcAft>
              <a:defRPr/>
            </a:pPr>
            <a:r>
              <a:rPr lang="en-US" sz="1050" b="1" dirty="0">
                <a:solidFill>
                  <a:prstClr val="black"/>
                </a:solidFill>
                <a:latin typeface="Calibri"/>
                <a:cs typeface="Arial" panose="020B0604020202020204" pitchFamily="34" charset="0"/>
              </a:rPr>
              <a:t>443 No.</a:t>
            </a:r>
          </a:p>
        </p:txBody>
      </p:sp>
      <p:sp>
        <p:nvSpPr>
          <p:cNvPr id="63" name="Rectangle 49"/>
          <p:cNvSpPr>
            <a:spLocks noChangeArrowheads="1"/>
          </p:cNvSpPr>
          <p:nvPr/>
        </p:nvSpPr>
        <p:spPr bwMode="auto">
          <a:xfrm>
            <a:off x="7773988" y="1295400"/>
            <a:ext cx="1217612"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fontAlgn="auto" hangingPunct="1">
              <a:spcBef>
                <a:spcPts val="0"/>
              </a:spcBef>
              <a:spcAft>
                <a:spcPts val="0"/>
              </a:spcAft>
              <a:defRPr/>
            </a:pPr>
            <a:r>
              <a:rPr lang="en-US" sz="1050" b="1" dirty="0">
                <a:solidFill>
                  <a:prstClr val="black"/>
                </a:solidFill>
                <a:latin typeface="Calibri"/>
                <a:cs typeface="Arial" panose="020B0604020202020204" pitchFamily="34" charset="0"/>
              </a:rPr>
              <a:t>0 No.</a:t>
            </a:r>
          </a:p>
        </p:txBody>
      </p:sp>
      <p:sp>
        <p:nvSpPr>
          <p:cNvPr id="64" name="Rectangle 50"/>
          <p:cNvSpPr>
            <a:spLocks noChangeArrowheads="1"/>
          </p:cNvSpPr>
          <p:nvPr/>
        </p:nvSpPr>
        <p:spPr bwMode="auto">
          <a:xfrm>
            <a:off x="7773988" y="1447800"/>
            <a:ext cx="1217612"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fontAlgn="auto" hangingPunct="1">
              <a:spcBef>
                <a:spcPts val="0"/>
              </a:spcBef>
              <a:spcAft>
                <a:spcPts val="0"/>
              </a:spcAft>
              <a:defRPr/>
            </a:pPr>
            <a:r>
              <a:rPr lang="en-US" sz="1050" b="1" dirty="0" smtClean="0">
                <a:solidFill>
                  <a:prstClr val="black"/>
                </a:solidFill>
                <a:latin typeface="Calibri"/>
                <a:cs typeface="Arial" panose="020B0604020202020204" pitchFamily="34" charset="0"/>
              </a:rPr>
              <a:t>01.08.2016</a:t>
            </a:r>
            <a:endParaRPr lang="en-US" sz="1050" b="1" dirty="0">
              <a:solidFill>
                <a:prstClr val="black"/>
              </a:solidFill>
              <a:latin typeface="Calibri"/>
              <a:cs typeface="Arial" panose="020B0604020202020204" pitchFamily="34" charset="0"/>
            </a:endParaRPr>
          </a:p>
        </p:txBody>
      </p:sp>
      <p:sp>
        <p:nvSpPr>
          <p:cNvPr id="65" name="Rectangle 51"/>
          <p:cNvSpPr>
            <a:spLocks noChangeArrowheads="1"/>
          </p:cNvSpPr>
          <p:nvPr/>
        </p:nvSpPr>
        <p:spPr bwMode="auto">
          <a:xfrm>
            <a:off x="7773988" y="1600200"/>
            <a:ext cx="1217612"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fontAlgn="auto" hangingPunct="1">
              <a:spcBef>
                <a:spcPts val="0"/>
              </a:spcBef>
              <a:spcAft>
                <a:spcPts val="0"/>
              </a:spcAft>
              <a:defRPr/>
            </a:pPr>
            <a:r>
              <a:rPr lang="en-US" sz="1050" b="1" dirty="0" smtClean="0">
                <a:solidFill>
                  <a:prstClr val="black"/>
                </a:solidFill>
                <a:latin typeface="Calibri"/>
                <a:cs typeface="Arial" panose="020B0604020202020204" pitchFamily="34" charset="0"/>
              </a:rPr>
              <a:t>22.08.2016</a:t>
            </a:r>
            <a:endParaRPr lang="en-US" sz="1050" b="1" dirty="0">
              <a:solidFill>
                <a:prstClr val="black"/>
              </a:solidFill>
              <a:latin typeface="Calibri"/>
              <a:cs typeface="Arial" panose="020B0604020202020204" pitchFamily="34" charset="0"/>
            </a:endParaRPr>
          </a:p>
        </p:txBody>
      </p:sp>
      <p:sp>
        <p:nvSpPr>
          <p:cNvPr id="91190" name="Rectangle 52"/>
          <p:cNvSpPr>
            <a:spLocks noChangeArrowheads="1"/>
          </p:cNvSpPr>
          <p:nvPr/>
        </p:nvSpPr>
        <p:spPr bwMode="auto">
          <a:xfrm>
            <a:off x="6478588" y="1905000"/>
            <a:ext cx="2513012"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r>
              <a:rPr lang="en-US" sz="1100" b="1">
                <a:solidFill>
                  <a:srgbClr val="0033CC"/>
                </a:solidFill>
                <a:latin typeface="Calibri" pitchFamily="34" charset="0"/>
              </a:rPr>
              <a:t>TEAM MEMBERS :- </a:t>
            </a:r>
          </a:p>
        </p:txBody>
      </p:sp>
      <p:sp>
        <p:nvSpPr>
          <p:cNvPr id="91191" name="Rectangle 55"/>
          <p:cNvSpPr>
            <a:spLocks noChangeArrowheads="1"/>
          </p:cNvSpPr>
          <p:nvPr/>
        </p:nvSpPr>
        <p:spPr bwMode="auto">
          <a:xfrm>
            <a:off x="6478588" y="2362200"/>
            <a:ext cx="2513012"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r>
              <a:rPr lang="en-US" sz="1100" b="1">
                <a:solidFill>
                  <a:srgbClr val="0033CC"/>
                </a:solidFill>
                <a:latin typeface="Calibri" pitchFamily="34" charset="0"/>
              </a:rPr>
              <a:t>BENEFITS :-</a:t>
            </a:r>
          </a:p>
        </p:txBody>
      </p:sp>
      <p:sp>
        <p:nvSpPr>
          <p:cNvPr id="91192" name="Rectangle 57"/>
          <p:cNvSpPr>
            <a:spLocks noChangeArrowheads="1"/>
          </p:cNvSpPr>
          <p:nvPr/>
        </p:nvSpPr>
        <p:spPr bwMode="auto">
          <a:xfrm>
            <a:off x="6478588" y="2514600"/>
            <a:ext cx="2513012" cy="762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pPr marL="228600" indent="-228600" eaLnBrk="1" hangingPunct="1">
              <a:buFontTx/>
              <a:buAutoNum type="arabicPeriod"/>
            </a:pPr>
            <a:r>
              <a:rPr lang="en-US" altLang="en-US" sz="1100">
                <a:solidFill>
                  <a:srgbClr val="000000"/>
                </a:solidFill>
                <a:latin typeface="Calibri" pitchFamily="34" charset="0"/>
              </a:rPr>
              <a:t>Prevent Re-occurrence of Customer Complaint.</a:t>
            </a:r>
          </a:p>
          <a:p>
            <a:pPr marL="228600" indent="-228600" eaLnBrk="1" hangingPunct="1">
              <a:buFontTx/>
              <a:buAutoNum type="arabicPeriod"/>
            </a:pPr>
            <a:r>
              <a:rPr lang="en-US" altLang="en-US" sz="1100">
                <a:solidFill>
                  <a:srgbClr val="000000"/>
                </a:solidFill>
                <a:latin typeface="Calibri" pitchFamily="34" charset="0"/>
              </a:rPr>
              <a:t>Reduce COPQ.</a:t>
            </a:r>
          </a:p>
        </p:txBody>
      </p:sp>
      <p:sp>
        <p:nvSpPr>
          <p:cNvPr id="91193" name="Rectangle 59"/>
          <p:cNvSpPr>
            <a:spLocks noChangeArrowheads="1"/>
          </p:cNvSpPr>
          <p:nvPr/>
        </p:nvSpPr>
        <p:spPr bwMode="auto">
          <a:xfrm>
            <a:off x="158750" y="6475413"/>
            <a:ext cx="3046413"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eaLnBrk="1" hangingPunct="1"/>
            <a:r>
              <a:rPr lang="en-US" sz="1200" b="1">
                <a:solidFill>
                  <a:srgbClr val="0000CC"/>
                </a:solidFill>
                <a:latin typeface="Calibri" pitchFamily="34" charset="0"/>
              </a:rPr>
              <a:t>MANAGER’S SIGN :- </a:t>
            </a:r>
            <a:r>
              <a:rPr lang="en-US" sz="1200" b="1">
                <a:solidFill>
                  <a:srgbClr val="000000"/>
                </a:solidFill>
                <a:latin typeface="Calibri" pitchFamily="34" charset="0"/>
              </a:rPr>
              <a:t>Anil Shende</a:t>
            </a:r>
          </a:p>
        </p:txBody>
      </p:sp>
      <p:sp>
        <p:nvSpPr>
          <p:cNvPr id="91194" name="Rectangle 60"/>
          <p:cNvSpPr>
            <a:spLocks noChangeArrowheads="1"/>
          </p:cNvSpPr>
          <p:nvPr/>
        </p:nvSpPr>
        <p:spPr bwMode="auto">
          <a:xfrm>
            <a:off x="158750" y="6246813"/>
            <a:ext cx="3046413"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eaLnBrk="1" hangingPunct="1"/>
            <a:r>
              <a:rPr lang="en-US" sz="1200" b="1" dirty="0">
                <a:solidFill>
                  <a:srgbClr val="0000CC"/>
                </a:solidFill>
                <a:latin typeface="Calibri" pitchFamily="34" charset="0"/>
              </a:rPr>
              <a:t>REGISTERED BY </a:t>
            </a:r>
            <a:r>
              <a:rPr lang="en-US" sz="1200" b="1" dirty="0" smtClean="0">
                <a:solidFill>
                  <a:srgbClr val="0000CC"/>
                </a:solidFill>
                <a:latin typeface="Calibri" pitchFamily="34" charset="0"/>
              </a:rPr>
              <a:t>:- Sushma</a:t>
            </a:r>
            <a:endParaRPr lang="en-US" sz="1200" b="1" dirty="0">
              <a:solidFill>
                <a:srgbClr val="000000"/>
              </a:solidFill>
              <a:latin typeface="Calibri" pitchFamily="34" charset="0"/>
            </a:endParaRPr>
          </a:p>
        </p:txBody>
      </p:sp>
      <p:sp>
        <p:nvSpPr>
          <p:cNvPr id="91195" name="Rectangle 61"/>
          <p:cNvSpPr>
            <a:spLocks noChangeArrowheads="1"/>
          </p:cNvSpPr>
          <p:nvPr/>
        </p:nvSpPr>
        <p:spPr bwMode="auto">
          <a:xfrm>
            <a:off x="158750" y="6018213"/>
            <a:ext cx="3046413"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eaLnBrk="1" hangingPunct="1"/>
            <a:r>
              <a:rPr lang="en-US" sz="1200" b="1" dirty="0">
                <a:solidFill>
                  <a:srgbClr val="0000CC"/>
                </a:solidFill>
                <a:latin typeface="Calibri" pitchFamily="34" charset="0"/>
              </a:rPr>
              <a:t>REGISTRATION NO. &amp; DATE: </a:t>
            </a:r>
            <a:r>
              <a:rPr lang="en-US" sz="1200" dirty="0" smtClean="0">
                <a:solidFill>
                  <a:srgbClr val="000000"/>
                </a:solidFill>
                <a:latin typeface="Calibri" pitchFamily="34" charset="0"/>
              </a:rPr>
              <a:t>01.08.2016</a:t>
            </a:r>
            <a:endParaRPr lang="en-US" sz="1200" dirty="0">
              <a:solidFill>
                <a:srgbClr val="000000"/>
              </a:solidFill>
              <a:latin typeface="Calibri" pitchFamily="34" charset="0"/>
            </a:endParaRPr>
          </a:p>
        </p:txBody>
      </p:sp>
      <p:sp>
        <p:nvSpPr>
          <p:cNvPr id="91196" name="Rectangle 62"/>
          <p:cNvSpPr>
            <a:spLocks noChangeArrowheads="1"/>
          </p:cNvSpPr>
          <p:nvPr/>
        </p:nvSpPr>
        <p:spPr bwMode="auto">
          <a:xfrm>
            <a:off x="158750" y="3886200"/>
            <a:ext cx="3046413" cy="17510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pPr eaLnBrk="1" hangingPunct="1"/>
            <a:r>
              <a:rPr lang="en-US" sz="1200" b="1" dirty="0">
                <a:solidFill>
                  <a:srgbClr val="0000CC"/>
                </a:solidFill>
                <a:latin typeface="Calibri" pitchFamily="34" charset="0"/>
              </a:rPr>
              <a:t>WHY - WHY ANALYSIS :- </a:t>
            </a:r>
          </a:p>
          <a:p>
            <a:pPr eaLnBrk="1" hangingPunct="1"/>
            <a:r>
              <a:rPr lang="en-US" altLang="en-US" sz="1200" b="1" dirty="0">
                <a:solidFill>
                  <a:srgbClr val="0000CC"/>
                </a:solidFill>
                <a:latin typeface="Calibri" pitchFamily="34" charset="0"/>
              </a:rPr>
              <a:t>Why1:  </a:t>
            </a:r>
            <a:r>
              <a:rPr lang="en-US" altLang="en-US" sz="1100" dirty="0">
                <a:solidFill>
                  <a:srgbClr val="000000"/>
                </a:solidFill>
                <a:latin typeface="Calibri" pitchFamily="34" charset="0"/>
              </a:rPr>
              <a:t>Plate bend while pin pressing</a:t>
            </a:r>
          </a:p>
          <a:p>
            <a:pPr eaLnBrk="1" hangingPunct="1"/>
            <a:r>
              <a:rPr lang="en-US" altLang="en-US" sz="1200" b="1" dirty="0">
                <a:solidFill>
                  <a:srgbClr val="0000CC"/>
                </a:solidFill>
                <a:latin typeface="Calibri" pitchFamily="34" charset="0"/>
              </a:rPr>
              <a:t>Why 2: </a:t>
            </a:r>
            <a:r>
              <a:rPr lang="en-US" altLang="en-US" sz="1100" dirty="0">
                <a:solidFill>
                  <a:srgbClr val="000000"/>
                </a:solidFill>
                <a:latin typeface="Calibri" pitchFamily="34" charset="0"/>
              </a:rPr>
              <a:t>plate getting tilt while pressing</a:t>
            </a:r>
            <a:endParaRPr lang="en-US" sz="1100" dirty="0">
              <a:solidFill>
                <a:srgbClr val="000000"/>
              </a:solidFill>
              <a:latin typeface="Calibri" pitchFamily="34" charset="0"/>
            </a:endParaRPr>
          </a:p>
          <a:p>
            <a:pPr eaLnBrk="1" hangingPunct="1"/>
            <a:r>
              <a:rPr lang="en-US" altLang="en-US" sz="1200" b="1" dirty="0">
                <a:solidFill>
                  <a:srgbClr val="0000CC"/>
                </a:solidFill>
                <a:latin typeface="Calibri" pitchFamily="34" charset="0"/>
              </a:rPr>
              <a:t>Why 3</a:t>
            </a:r>
            <a:r>
              <a:rPr lang="en-US" altLang="en-US" sz="1100" dirty="0">
                <a:solidFill>
                  <a:srgbClr val="000000"/>
                </a:solidFill>
                <a:latin typeface="Calibri" pitchFamily="34" charset="0"/>
              </a:rPr>
              <a:t>:  Inadequate area for resting</a:t>
            </a:r>
            <a:endParaRPr lang="en-US" sz="1100" dirty="0">
              <a:solidFill>
                <a:srgbClr val="000000"/>
              </a:solidFill>
              <a:latin typeface="Calibri" pitchFamily="34" charset="0"/>
            </a:endParaRPr>
          </a:p>
          <a:p>
            <a:pPr eaLnBrk="1" hangingPunct="1"/>
            <a:r>
              <a:rPr lang="en-US" altLang="en-US" sz="1200" b="1" dirty="0">
                <a:solidFill>
                  <a:srgbClr val="0000CC"/>
                </a:solidFill>
                <a:latin typeface="Calibri" pitchFamily="34" charset="0"/>
              </a:rPr>
              <a:t>Why 4:  </a:t>
            </a:r>
            <a:r>
              <a:rPr lang="en-US" altLang="en-US" sz="1100" dirty="0">
                <a:solidFill>
                  <a:srgbClr val="000000"/>
                </a:solidFill>
                <a:latin typeface="Calibri" pitchFamily="34" charset="0"/>
              </a:rPr>
              <a:t>Wrong fixture design.</a:t>
            </a:r>
            <a:endParaRPr lang="en-US" sz="1100" dirty="0">
              <a:solidFill>
                <a:srgbClr val="000000"/>
              </a:solidFill>
              <a:latin typeface="Calibri" pitchFamily="34" charset="0"/>
            </a:endParaRPr>
          </a:p>
          <a:p>
            <a:pPr eaLnBrk="1" hangingPunct="1"/>
            <a:endParaRPr lang="en-US" sz="1100" dirty="0">
              <a:solidFill>
                <a:srgbClr val="000000"/>
              </a:solidFill>
              <a:latin typeface="Calibri" pitchFamily="34" charset="0"/>
            </a:endParaRPr>
          </a:p>
        </p:txBody>
      </p:sp>
      <p:sp>
        <p:nvSpPr>
          <p:cNvPr id="91197" name="Rectangle 63"/>
          <p:cNvSpPr>
            <a:spLocks noChangeArrowheads="1"/>
          </p:cNvSpPr>
          <p:nvPr/>
        </p:nvSpPr>
        <p:spPr bwMode="auto">
          <a:xfrm>
            <a:off x="3205163" y="3886200"/>
            <a:ext cx="3273425" cy="28178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eaLnBrk="1" hangingPunct="1"/>
            <a:r>
              <a:rPr lang="en-US" sz="1100" b="1">
                <a:solidFill>
                  <a:srgbClr val="0000CC"/>
                </a:solidFill>
                <a:latin typeface="Calibri" pitchFamily="34" charset="0"/>
              </a:rPr>
              <a:t>RESULT :-</a:t>
            </a:r>
          </a:p>
          <a:p>
            <a:pPr eaLnBrk="1" hangingPunct="1"/>
            <a:endParaRPr lang="en-US" sz="1100" b="1">
              <a:solidFill>
                <a:srgbClr val="0000CC"/>
              </a:solidFill>
              <a:latin typeface="Calibri" pitchFamily="34" charset="0"/>
            </a:endParaRPr>
          </a:p>
          <a:p>
            <a:pPr eaLnBrk="1" hangingPunct="1"/>
            <a:endParaRPr lang="en-US" sz="1100" b="1">
              <a:solidFill>
                <a:srgbClr val="0000CC"/>
              </a:solidFill>
              <a:latin typeface="Calibri" pitchFamily="34" charset="0"/>
            </a:endParaRPr>
          </a:p>
          <a:p>
            <a:pPr eaLnBrk="1" hangingPunct="1"/>
            <a:endParaRPr lang="en-US" sz="1100" b="1">
              <a:solidFill>
                <a:srgbClr val="0000CC"/>
              </a:solidFill>
              <a:latin typeface="Calibri" pitchFamily="34" charset="0"/>
            </a:endParaRPr>
          </a:p>
          <a:p>
            <a:pPr eaLnBrk="1" hangingPunct="1"/>
            <a:endParaRPr lang="en-US" sz="1100" b="1">
              <a:solidFill>
                <a:srgbClr val="0000CC"/>
              </a:solidFill>
              <a:latin typeface="Calibri" pitchFamily="34" charset="0"/>
            </a:endParaRPr>
          </a:p>
          <a:p>
            <a:pPr eaLnBrk="1" hangingPunct="1"/>
            <a:endParaRPr lang="en-US" sz="1100" b="1">
              <a:solidFill>
                <a:srgbClr val="0000CC"/>
              </a:solidFill>
              <a:latin typeface="Calibri" pitchFamily="34" charset="0"/>
            </a:endParaRPr>
          </a:p>
          <a:p>
            <a:pPr eaLnBrk="1" hangingPunct="1"/>
            <a:endParaRPr lang="en-US" sz="1100" b="1">
              <a:solidFill>
                <a:srgbClr val="0000CC"/>
              </a:solidFill>
              <a:latin typeface="Calibri" pitchFamily="34" charset="0"/>
            </a:endParaRPr>
          </a:p>
          <a:p>
            <a:pPr eaLnBrk="1" hangingPunct="1"/>
            <a:endParaRPr lang="en-US" sz="1100" b="1">
              <a:solidFill>
                <a:srgbClr val="0000CC"/>
              </a:solidFill>
              <a:latin typeface="Calibri" pitchFamily="34" charset="0"/>
            </a:endParaRPr>
          </a:p>
        </p:txBody>
      </p:sp>
      <p:sp>
        <p:nvSpPr>
          <p:cNvPr id="91198" name="Rectangle 85"/>
          <p:cNvSpPr>
            <a:spLocks noChangeArrowheads="1"/>
          </p:cNvSpPr>
          <p:nvPr/>
        </p:nvSpPr>
        <p:spPr bwMode="auto">
          <a:xfrm>
            <a:off x="6478588" y="3276600"/>
            <a:ext cx="2513012" cy="304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1" hangingPunct="1"/>
            <a:r>
              <a:rPr lang="en-US" sz="1200" b="1">
                <a:solidFill>
                  <a:srgbClr val="0000CC"/>
                </a:solidFill>
                <a:latin typeface="Calibri" pitchFamily="34" charset="0"/>
              </a:rPr>
              <a:t>KAIZEN SUSTENANCE</a:t>
            </a:r>
          </a:p>
        </p:txBody>
      </p:sp>
      <p:sp>
        <p:nvSpPr>
          <p:cNvPr id="91199" name="Rectangle 105"/>
          <p:cNvSpPr>
            <a:spLocks noChangeArrowheads="1"/>
          </p:cNvSpPr>
          <p:nvPr/>
        </p:nvSpPr>
        <p:spPr bwMode="auto">
          <a:xfrm>
            <a:off x="158750" y="152400"/>
            <a:ext cx="8832850" cy="65516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US">
              <a:solidFill>
                <a:srgbClr val="000000"/>
              </a:solidFill>
              <a:latin typeface="Calibri" pitchFamily="34" charset="0"/>
            </a:endParaRPr>
          </a:p>
        </p:txBody>
      </p:sp>
      <p:sp>
        <p:nvSpPr>
          <p:cNvPr id="91200" name="Line 83"/>
          <p:cNvSpPr>
            <a:spLocks noChangeShapeType="1"/>
          </p:cNvSpPr>
          <p:nvPr/>
        </p:nvSpPr>
        <p:spPr bwMode="auto">
          <a:xfrm>
            <a:off x="6326188" y="1979613"/>
            <a:ext cx="0" cy="268287"/>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201" name="Rectangle 84"/>
          <p:cNvSpPr>
            <a:spLocks noChangeArrowheads="1"/>
          </p:cNvSpPr>
          <p:nvPr/>
        </p:nvSpPr>
        <p:spPr bwMode="auto">
          <a:xfrm>
            <a:off x="3281363" y="1371600"/>
            <a:ext cx="184150"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endParaRPr lang="en-US" sz="1200">
              <a:solidFill>
                <a:srgbClr val="000000"/>
              </a:solidFill>
              <a:latin typeface="Calibri" pitchFamily="34" charset="0"/>
            </a:endParaRPr>
          </a:p>
        </p:txBody>
      </p:sp>
      <p:sp>
        <p:nvSpPr>
          <p:cNvPr id="91202" name="Rectangle 82"/>
          <p:cNvSpPr>
            <a:spLocks noChangeArrowheads="1"/>
          </p:cNvSpPr>
          <p:nvPr/>
        </p:nvSpPr>
        <p:spPr bwMode="auto">
          <a:xfrm>
            <a:off x="158750" y="5637213"/>
            <a:ext cx="2970213"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200" b="1" dirty="0">
                <a:solidFill>
                  <a:srgbClr val="FF0000"/>
                </a:solidFill>
                <a:latin typeface="Calibri" pitchFamily="34" charset="0"/>
              </a:rPr>
              <a:t>ROOT CAUSE :- </a:t>
            </a:r>
            <a:r>
              <a:rPr lang="en-US" sz="1100" dirty="0">
                <a:solidFill>
                  <a:srgbClr val="000000"/>
                </a:solidFill>
                <a:latin typeface="Calibri" pitchFamily="34" charset="0"/>
              </a:rPr>
              <a:t>Wrong fixture design</a:t>
            </a:r>
            <a:r>
              <a:rPr lang="en-US" sz="1200" b="1" dirty="0">
                <a:solidFill>
                  <a:srgbClr val="FF0000"/>
                </a:solidFill>
                <a:latin typeface="Calibri" pitchFamily="34" charset="0"/>
              </a:rPr>
              <a:t>.</a:t>
            </a:r>
            <a:endParaRPr lang="en-US" altLang="en-US" sz="1200" b="1" dirty="0">
              <a:solidFill>
                <a:srgbClr val="FF0000"/>
              </a:solidFill>
              <a:latin typeface="Calibri" pitchFamily="34" charset="0"/>
            </a:endParaRPr>
          </a:p>
        </p:txBody>
      </p:sp>
      <p:sp>
        <p:nvSpPr>
          <p:cNvPr id="91203" name="Line 86"/>
          <p:cNvSpPr>
            <a:spLocks noChangeShapeType="1"/>
          </p:cNvSpPr>
          <p:nvPr/>
        </p:nvSpPr>
        <p:spPr bwMode="auto">
          <a:xfrm>
            <a:off x="6326188" y="1905000"/>
            <a:ext cx="0" cy="27305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204" name="Line 87"/>
          <p:cNvSpPr>
            <a:spLocks noChangeShapeType="1"/>
          </p:cNvSpPr>
          <p:nvPr/>
        </p:nvSpPr>
        <p:spPr bwMode="auto">
          <a:xfrm>
            <a:off x="6326188" y="2152650"/>
            <a:ext cx="0" cy="7620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205" name="Rectangle 84"/>
          <p:cNvSpPr>
            <a:spLocks noChangeArrowheads="1"/>
          </p:cNvSpPr>
          <p:nvPr/>
        </p:nvSpPr>
        <p:spPr bwMode="auto">
          <a:xfrm>
            <a:off x="5870575" y="3657600"/>
            <a:ext cx="608013"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1" hangingPunct="1"/>
            <a:r>
              <a:rPr lang="en-US" sz="1200" b="1">
                <a:solidFill>
                  <a:srgbClr val="000000"/>
                </a:solidFill>
                <a:latin typeface="Calibri" pitchFamily="34" charset="0"/>
              </a:rPr>
              <a:t>AFTER</a:t>
            </a:r>
            <a:endParaRPr lang="en-US" b="1">
              <a:solidFill>
                <a:srgbClr val="000000"/>
              </a:solidFill>
              <a:latin typeface="Times New Roman" pitchFamily="18" charset="0"/>
            </a:endParaRPr>
          </a:p>
        </p:txBody>
      </p:sp>
      <p:sp>
        <p:nvSpPr>
          <p:cNvPr id="91206" name="Rectangle 53"/>
          <p:cNvSpPr>
            <a:spLocks noChangeArrowheads="1"/>
          </p:cNvSpPr>
          <p:nvPr/>
        </p:nvSpPr>
        <p:spPr bwMode="auto">
          <a:xfrm>
            <a:off x="6478588" y="2057400"/>
            <a:ext cx="2513012"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r>
              <a:rPr lang="en-US" sz="1100" b="1" dirty="0" smtClean="0">
                <a:solidFill>
                  <a:srgbClr val="000000"/>
                </a:solidFill>
                <a:latin typeface="Calibri" pitchFamily="34" charset="0"/>
              </a:rPr>
              <a:t>Samadhan ,</a:t>
            </a:r>
            <a:r>
              <a:rPr lang="en-US" sz="1100" b="1" dirty="0" err="1" smtClean="0">
                <a:solidFill>
                  <a:srgbClr val="000000"/>
                </a:solidFill>
                <a:latin typeface="Calibri" pitchFamily="34" charset="0"/>
              </a:rPr>
              <a:t>niteen</a:t>
            </a:r>
            <a:r>
              <a:rPr lang="en-US" sz="1100" b="1" dirty="0" smtClean="0">
                <a:solidFill>
                  <a:srgbClr val="000000"/>
                </a:solidFill>
                <a:latin typeface="Calibri" pitchFamily="34" charset="0"/>
              </a:rPr>
              <a:t> ,</a:t>
            </a:r>
            <a:r>
              <a:rPr lang="en-US" sz="1100" b="1" dirty="0" err="1" smtClean="0">
                <a:solidFill>
                  <a:srgbClr val="000000"/>
                </a:solidFill>
                <a:latin typeface="Calibri" pitchFamily="34" charset="0"/>
              </a:rPr>
              <a:t>Sandip</a:t>
            </a:r>
            <a:r>
              <a:rPr lang="en-US" sz="1100" b="1" dirty="0" smtClean="0">
                <a:solidFill>
                  <a:srgbClr val="000000"/>
                </a:solidFill>
                <a:latin typeface="Calibri" pitchFamily="34" charset="0"/>
              </a:rPr>
              <a:t> </a:t>
            </a:r>
            <a:r>
              <a:rPr lang="en-US" sz="1100" b="1" dirty="0">
                <a:solidFill>
                  <a:srgbClr val="000000"/>
                </a:solidFill>
                <a:latin typeface="Calibri" pitchFamily="34" charset="0"/>
              </a:rPr>
              <a:t>Patil</a:t>
            </a:r>
          </a:p>
        </p:txBody>
      </p:sp>
      <p:sp>
        <p:nvSpPr>
          <p:cNvPr id="91207" name="Rectangle 54"/>
          <p:cNvSpPr>
            <a:spLocks noChangeArrowheads="1"/>
          </p:cNvSpPr>
          <p:nvPr/>
        </p:nvSpPr>
        <p:spPr bwMode="auto">
          <a:xfrm>
            <a:off x="6478588" y="2209800"/>
            <a:ext cx="2513012"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r>
              <a:rPr lang="en-US" sz="1100" b="1">
                <a:solidFill>
                  <a:srgbClr val="000000"/>
                </a:solidFill>
                <a:latin typeface="Calibri" pitchFamily="34" charset="0"/>
              </a:rPr>
              <a:t>Sunil Kinkar Sir</a:t>
            </a:r>
          </a:p>
        </p:txBody>
      </p:sp>
      <p:sp>
        <p:nvSpPr>
          <p:cNvPr id="91208" name="Rectangle 88"/>
          <p:cNvSpPr>
            <a:spLocks noChangeArrowheads="1"/>
          </p:cNvSpPr>
          <p:nvPr/>
        </p:nvSpPr>
        <p:spPr bwMode="auto">
          <a:xfrm>
            <a:off x="6478588" y="3581400"/>
            <a:ext cx="2513012" cy="152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200" b="1" dirty="0">
                <a:solidFill>
                  <a:srgbClr val="0000CC"/>
                </a:solidFill>
                <a:latin typeface="Calibri" pitchFamily="34" charset="0"/>
              </a:rPr>
              <a:t>WHAT TO DO:  </a:t>
            </a:r>
            <a:r>
              <a:rPr lang="en-US" sz="1100" dirty="0">
                <a:solidFill>
                  <a:srgbClr val="000000"/>
                </a:solidFill>
                <a:latin typeface="Calibri" pitchFamily="34" charset="0"/>
              </a:rPr>
              <a:t>Verification of fixture</a:t>
            </a:r>
          </a:p>
          <a:p>
            <a:pPr eaLnBrk="1" hangingPunct="1"/>
            <a:endParaRPr lang="en-US" sz="1200" b="1" dirty="0">
              <a:solidFill>
                <a:srgbClr val="0000CC"/>
              </a:solidFill>
              <a:latin typeface="Calibri" pitchFamily="34" charset="0"/>
            </a:endParaRPr>
          </a:p>
          <a:p>
            <a:pPr eaLnBrk="1" hangingPunct="1"/>
            <a:r>
              <a:rPr lang="en-US" sz="1200" b="1" dirty="0">
                <a:solidFill>
                  <a:srgbClr val="0000CC"/>
                </a:solidFill>
                <a:latin typeface="Calibri" pitchFamily="34" charset="0"/>
              </a:rPr>
              <a:t>HOW TO DO: </a:t>
            </a:r>
            <a:r>
              <a:rPr lang="en-US" sz="1100" dirty="0">
                <a:solidFill>
                  <a:srgbClr val="000000"/>
                </a:solidFill>
                <a:latin typeface="Calibri" pitchFamily="34" charset="0"/>
              </a:rPr>
              <a:t>Visually</a:t>
            </a:r>
          </a:p>
          <a:p>
            <a:pPr eaLnBrk="1" hangingPunct="1"/>
            <a:endParaRPr lang="en-US" sz="1200" b="1" dirty="0">
              <a:solidFill>
                <a:srgbClr val="0000CC"/>
              </a:solidFill>
              <a:latin typeface="Calibri" pitchFamily="34" charset="0"/>
            </a:endParaRPr>
          </a:p>
          <a:p>
            <a:pPr eaLnBrk="1" hangingPunct="1"/>
            <a:r>
              <a:rPr lang="en-US" sz="1200" b="1" dirty="0">
                <a:solidFill>
                  <a:srgbClr val="0000CC"/>
                </a:solidFill>
                <a:latin typeface="Calibri" pitchFamily="34" charset="0"/>
              </a:rPr>
              <a:t>FREQUENCY : </a:t>
            </a:r>
            <a:r>
              <a:rPr lang="en-US" sz="1100" dirty="0">
                <a:solidFill>
                  <a:srgbClr val="000000"/>
                </a:solidFill>
                <a:latin typeface="Calibri" pitchFamily="34" charset="0"/>
              </a:rPr>
              <a:t>Daily</a:t>
            </a:r>
          </a:p>
        </p:txBody>
      </p:sp>
      <p:sp>
        <p:nvSpPr>
          <p:cNvPr id="91209" name="Rectangle 83"/>
          <p:cNvSpPr>
            <a:spLocks noChangeArrowheads="1"/>
          </p:cNvSpPr>
          <p:nvPr/>
        </p:nvSpPr>
        <p:spPr bwMode="auto">
          <a:xfrm>
            <a:off x="2595563" y="3657600"/>
            <a:ext cx="6096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1" hangingPunct="1"/>
            <a:r>
              <a:rPr lang="en-US" sz="1200" b="1">
                <a:solidFill>
                  <a:srgbClr val="000000"/>
                </a:solidFill>
                <a:latin typeface="Calibri" pitchFamily="34" charset="0"/>
              </a:rPr>
              <a:t>BEFORE</a:t>
            </a:r>
            <a:endParaRPr lang="en-US" b="1">
              <a:solidFill>
                <a:srgbClr val="000000"/>
              </a:solidFill>
              <a:latin typeface="Times New Roman" pitchFamily="18" charset="0"/>
            </a:endParaRPr>
          </a:p>
        </p:txBody>
      </p:sp>
      <p:sp>
        <p:nvSpPr>
          <p:cNvPr id="91210" name="TextBox 4"/>
          <p:cNvSpPr txBox="1">
            <a:spLocks noChangeArrowheads="1"/>
          </p:cNvSpPr>
          <p:nvPr/>
        </p:nvSpPr>
        <p:spPr bwMode="auto">
          <a:xfrm>
            <a:off x="1182688" y="234950"/>
            <a:ext cx="423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200" b="1">
                <a:solidFill>
                  <a:srgbClr val="000000"/>
                </a:solidFill>
                <a:latin typeface="Calibri" pitchFamily="34" charset="0"/>
              </a:rPr>
              <a:t>P15</a:t>
            </a:r>
            <a:endParaRPr lang="en-US" b="1">
              <a:solidFill>
                <a:srgbClr val="000000"/>
              </a:solidFill>
              <a:latin typeface="Calibri" pitchFamily="34" charset="0"/>
            </a:endParaRPr>
          </a:p>
        </p:txBody>
      </p:sp>
      <p:pic>
        <p:nvPicPr>
          <p:cNvPr id="91211" name="Picture 1"/>
          <p:cNvPicPr>
            <a:picLocks noChangeAspect="1"/>
          </p:cNvPicPr>
          <p:nvPr/>
        </p:nvPicPr>
        <p:blipFill>
          <a:blip r:embed="rId4">
            <a:extLst>
              <a:ext uri="{28A0092B-C50C-407E-A947-70E740481C1C}">
                <a14:useLocalDpi xmlns:a14="http://schemas.microsoft.com/office/drawing/2010/main" val="0"/>
              </a:ext>
            </a:extLst>
          </a:blip>
          <a:srcRect l="22818" t="32060" r="23480" b="6107"/>
          <a:stretch>
            <a:fillRect/>
          </a:stretch>
        </p:blipFill>
        <p:spPr bwMode="auto">
          <a:xfrm>
            <a:off x="211138" y="2208213"/>
            <a:ext cx="1909762" cy="1677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1212" name="Picture 2"/>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535363" y="2041525"/>
            <a:ext cx="2103437" cy="157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7" name="Rectangle 34"/>
          <p:cNvSpPr>
            <a:spLocks noChangeArrowheads="1"/>
          </p:cNvSpPr>
          <p:nvPr/>
        </p:nvSpPr>
        <p:spPr bwMode="auto">
          <a:xfrm>
            <a:off x="5713413" y="461963"/>
            <a:ext cx="304800" cy="152400"/>
          </a:xfrm>
          <a:prstGeom prst="rect">
            <a:avLst/>
          </a:prstGeom>
          <a:solidFill>
            <a:schemeClr val="bg1"/>
          </a:solidFill>
          <a:ln w="9525">
            <a:solidFill>
              <a:schemeClr val="tx1"/>
            </a:solidFill>
            <a:miter lim="800000"/>
            <a:headEnd/>
            <a:tailEnd/>
          </a:ln>
        </p:spPr>
        <p:txBody>
          <a:bodyPr wrap="none" anchor="ctr"/>
          <a:lstStyle/>
          <a:p>
            <a:pPr>
              <a:defRPr/>
            </a:pPr>
            <a:r>
              <a:rPr lang="en-US" altLang="en-US" sz="1050" b="1" dirty="0">
                <a:solidFill>
                  <a:srgbClr val="000000"/>
                </a:solidFill>
                <a:latin typeface="Calibri" pitchFamily="34" charset="0"/>
                <a:cs typeface="Calibri" pitchFamily="34" charset="0"/>
              </a:rPr>
              <a:t>B</a:t>
            </a:r>
          </a:p>
        </p:txBody>
      </p:sp>
      <p:sp>
        <p:nvSpPr>
          <p:cNvPr id="2" name="Oval 1"/>
          <p:cNvSpPr/>
          <p:nvPr/>
        </p:nvSpPr>
        <p:spPr>
          <a:xfrm>
            <a:off x="1182688" y="2438400"/>
            <a:ext cx="498475" cy="476250"/>
          </a:xfrm>
          <a:prstGeom prst="ellipse">
            <a:avLst/>
          </a:prstGeom>
          <a:no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0000"/>
              </a:solidFill>
            </a:endParaRPr>
          </a:p>
        </p:txBody>
      </p:sp>
      <p:sp>
        <p:nvSpPr>
          <p:cNvPr id="99" name="Oval 98"/>
          <p:cNvSpPr/>
          <p:nvPr/>
        </p:nvSpPr>
        <p:spPr>
          <a:xfrm>
            <a:off x="4195763" y="2590800"/>
            <a:ext cx="760412" cy="685800"/>
          </a:xfrm>
          <a:prstGeom prst="ellipse">
            <a:avLst/>
          </a:prstGeom>
          <a:noFill/>
          <a:ln>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0000"/>
              </a:solidFill>
            </a:endParaRPr>
          </a:p>
        </p:txBody>
      </p:sp>
      <p:pic>
        <p:nvPicPr>
          <p:cNvPr id="91216" name="Picture 3"/>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294063" y="4076700"/>
            <a:ext cx="3108325"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02" name="Table 101"/>
          <p:cNvGraphicFramePr>
            <a:graphicFrameLocks noGrp="1"/>
          </p:cNvGraphicFramePr>
          <p:nvPr>
            <p:extLst>
              <p:ext uri="{D42A27DB-BD31-4B8C-83A1-F6EECF244321}">
                <p14:modId xmlns:p14="http://schemas.microsoft.com/office/powerpoint/2010/main" val="376909889"/>
              </p:ext>
            </p:extLst>
          </p:nvPr>
        </p:nvGraphicFramePr>
        <p:xfrm>
          <a:off x="6575425" y="4953000"/>
          <a:ext cx="2322513" cy="1600211"/>
        </p:xfrm>
        <a:graphic>
          <a:graphicData uri="http://schemas.openxmlformats.org/drawingml/2006/table">
            <a:tbl>
              <a:tblPr firstRow="1" bandRow="1"/>
              <a:tblGrid>
                <a:gridCol w="286711"/>
                <a:gridCol w="432319"/>
                <a:gridCol w="557629"/>
                <a:gridCol w="572706"/>
                <a:gridCol w="473148"/>
              </a:tblGrid>
              <a:tr h="365760">
                <a:tc gridSpan="5">
                  <a:txBody>
                    <a:bodyPr/>
                    <a:lstStyle>
                      <a:lvl1pPr marL="0" algn="l" defTabSz="914400" rtl="0" eaLnBrk="1" latinLnBrk="0" hangingPunct="1">
                        <a:defRPr sz="1800" b="1" kern="1200">
                          <a:solidFill>
                            <a:schemeClr val="lt1"/>
                          </a:solidFill>
                          <a:latin typeface="Arial"/>
                          <a:ea typeface=""/>
                          <a:cs typeface=""/>
                        </a:defRPr>
                      </a:lvl1pPr>
                      <a:lvl2pPr marL="457200" algn="l" defTabSz="914400" rtl="0" eaLnBrk="1" latinLnBrk="0" hangingPunct="1">
                        <a:defRPr sz="1800" b="1" kern="1200">
                          <a:solidFill>
                            <a:schemeClr val="lt1"/>
                          </a:solidFill>
                          <a:latin typeface="Arial"/>
                          <a:ea typeface=""/>
                          <a:cs typeface=""/>
                        </a:defRPr>
                      </a:lvl2pPr>
                      <a:lvl3pPr marL="914400" algn="l" defTabSz="914400" rtl="0" eaLnBrk="1" latinLnBrk="0" hangingPunct="1">
                        <a:defRPr sz="1800" b="1" kern="1200">
                          <a:solidFill>
                            <a:schemeClr val="lt1"/>
                          </a:solidFill>
                          <a:latin typeface="Arial"/>
                          <a:ea typeface=""/>
                          <a:cs typeface=""/>
                        </a:defRPr>
                      </a:lvl3pPr>
                      <a:lvl4pPr marL="1371600" algn="l" defTabSz="914400" rtl="0" eaLnBrk="1" latinLnBrk="0" hangingPunct="1">
                        <a:defRPr sz="1800" b="1" kern="1200">
                          <a:solidFill>
                            <a:schemeClr val="lt1"/>
                          </a:solidFill>
                          <a:latin typeface="Arial"/>
                          <a:ea typeface=""/>
                          <a:cs typeface=""/>
                        </a:defRPr>
                      </a:lvl4pPr>
                      <a:lvl5pPr marL="1828800" algn="l" defTabSz="914400" rtl="0" eaLnBrk="1" latinLnBrk="0" hangingPunct="1">
                        <a:defRPr sz="1800" b="1" kern="1200">
                          <a:solidFill>
                            <a:schemeClr val="lt1"/>
                          </a:solidFill>
                          <a:latin typeface="Arial"/>
                          <a:ea typeface=""/>
                          <a:cs typeface=""/>
                        </a:defRPr>
                      </a:lvl5pPr>
                      <a:lvl6pPr marL="2286000" algn="l" defTabSz="914400" rtl="0" eaLnBrk="1" latinLnBrk="0" hangingPunct="1">
                        <a:defRPr sz="1800" b="1" kern="1200">
                          <a:solidFill>
                            <a:schemeClr val="lt1"/>
                          </a:solidFill>
                          <a:latin typeface="Arial"/>
                          <a:ea typeface=""/>
                          <a:cs typeface=""/>
                        </a:defRPr>
                      </a:lvl6pPr>
                      <a:lvl7pPr marL="2743200" algn="l" defTabSz="914400" rtl="0" eaLnBrk="1" latinLnBrk="0" hangingPunct="1">
                        <a:defRPr sz="1800" b="1" kern="1200">
                          <a:solidFill>
                            <a:schemeClr val="lt1"/>
                          </a:solidFill>
                          <a:latin typeface="Arial"/>
                          <a:ea typeface=""/>
                          <a:cs typeface=""/>
                        </a:defRPr>
                      </a:lvl7pPr>
                      <a:lvl8pPr marL="3200400" algn="l" defTabSz="914400" rtl="0" eaLnBrk="1" latinLnBrk="0" hangingPunct="1">
                        <a:defRPr sz="1800" b="1" kern="1200">
                          <a:solidFill>
                            <a:schemeClr val="lt1"/>
                          </a:solidFill>
                          <a:latin typeface="Arial"/>
                          <a:ea typeface=""/>
                          <a:cs typeface=""/>
                        </a:defRPr>
                      </a:lvl8pPr>
                      <a:lvl9pPr marL="3657600" algn="l" defTabSz="914400" rtl="0" eaLnBrk="1" latinLnBrk="0" hangingPunct="1">
                        <a:defRPr sz="1800" b="1" kern="1200">
                          <a:solidFill>
                            <a:schemeClr val="lt1"/>
                          </a:solidFill>
                          <a:latin typeface="Arial"/>
                          <a:ea typeface=""/>
                          <a:cs typeface=""/>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900" b="1" dirty="0" smtClean="0">
                          <a:solidFill>
                            <a:srgbClr val="0000CC"/>
                          </a:solidFill>
                          <a:latin typeface="Calibri" pitchFamily="34" charset="0"/>
                          <a:cs typeface="Calibri" pitchFamily="34" charset="0"/>
                        </a:rPr>
                        <a:t>SCOPE &amp; PLAN FOR HORIZONTAL DEPLOYMENT</a:t>
                      </a:r>
                    </a:p>
                  </a:txBody>
                  <a:tcPr marL="91428" marR="91428" marT="45722" marB="457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1480">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r>
                        <a:rPr lang="en-US" sz="700" b="1" dirty="0" err="1" smtClean="0">
                          <a:latin typeface="Arial" panose="020B0604020202020204" pitchFamily="34" charset="0"/>
                          <a:cs typeface="Arial" panose="020B0604020202020204" pitchFamily="34" charset="0"/>
                        </a:rPr>
                        <a:t>Sr</a:t>
                      </a:r>
                      <a:endParaRPr lang="en-US" sz="700" b="1" dirty="0" smtClean="0">
                        <a:latin typeface="Arial" panose="020B0604020202020204" pitchFamily="34" charset="0"/>
                        <a:cs typeface="Arial" panose="020B0604020202020204" pitchFamily="34" charset="0"/>
                      </a:endParaRPr>
                    </a:p>
                    <a:p>
                      <a:r>
                        <a:rPr lang="en-US" sz="700" b="1" dirty="0" smtClean="0">
                          <a:latin typeface="Arial" panose="020B0604020202020204" pitchFamily="34" charset="0"/>
                          <a:cs typeface="Arial" panose="020B0604020202020204" pitchFamily="34" charset="0"/>
                        </a:rPr>
                        <a:t>No</a:t>
                      </a:r>
                      <a:endParaRPr lang="en-US" sz="700" b="1" dirty="0">
                        <a:latin typeface="Arial" panose="020B0604020202020204" pitchFamily="34" charset="0"/>
                        <a:cs typeface="Arial" panose="020B0604020202020204" pitchFamily="34" charset="0"/>
                      </a:endParaRPr>
                    </a:p>
                  </a:txBody>
                  <a:tcPr marL="91428" marR="91428" marT="45722" marB="457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algn="ctr"/>
                      <a:r>
                        <a:rPr lang="en-US" sz="600" b="1" dirty="0" smtClean="0">
                          <a:latin typeface="Arial" panose="020B0604020202020204" pitchFamily="34" charset="0"/>
                          <a:cs typeface="Arial" panose="020B0604020202020204" pitchFamily="34" charset="0"/>
                        </a:rPr>
                        <a:t>CELL</a:t>
                      </a:r>
                      <a:endParaRPr lang="en-US" sz="600" b="1" dirty="0">
                        <a:latin typeface="Arial" panose="020B0604020202020204" pitchFamily="34" charset="0"/>
                        <a:cs typeface="Arial" panose="020B0604020202020204" pitchFamily="34" charset="0"/>
                      </a:endParaRPr>
                    </a:p>
                  </a:txBody>
                  <a:tcPr marL="91428" marR="91428" marT="45722" marB="457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algn="ctr"/>
                      <a:r>
                        <a:rPr lang="en-US" sz="800" b="1" dirty="0" smtClean="0">
                          <a:latin typeface="Arial" panose="020B0604020202020204" pitchFamily="34" charset="0"/>
                          <a:cs typeface="Arial" panose="020B0604020202020204" pitchFamily="34" charset="0"/>
                        </a:rPr>
                        <a:t>TDC</a:t>
                      </a:r>
                      <a:endParaRPr lang="en-US" sz="800" b="1" dirty="0">
                        <a:latin typeface="Arial" panose="020B0604020202020204" pitchFamily="34" charset="0"/>
                        <a:cs typeface="Arial" panose="020B0604020202020204" pitchFamily="34" charset="0"/>
                      </a:endParaRPr>
                    </a:p>
                  </a:txBody>
                  <a:tcPr marL="91428" marR="91428" marT="45722" marB="457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algn="ctr"/>
                      <a:r>
                        <a:rPr lang="en-US" sz="700" b="1" dirty="0" smtClean="0">
                          <a:latin typeface="Arial" panose="020B0604020202020204" pitchFamily="34" charset="0"/>
                          <a:cs typeface="Arial" panose="020B0604020202020204" pitchFamily="34" charset="0"/>
                        </a:rPr>
                        <a:t>RESP.</a:t>
                      </a:r>
                      <a:endParaRPr lang="en-US" sz="700" b="1" dirty="0">
                        <a:latin typeface="Arial" panose="020B0604020202020204" pitchFamily="34" charset="0"/>
                        <a:cs typeface="Arial" panose="020B0604020202020204" pitchFamily="34" charset="0"/>
                      </a:endParaRPr>
                    </a:p>
                  </a:txBody>
                  <a:tcPr marL="91428" marR="91428" marT="45722" marB="457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algn="ctr"/>
                      <a:r>
                        <a:rPr lang="en-US" sz="600" b="1" dirty="0" smtClean="0">
                          <a:latin typeface="Arial" panose="020B0604020202020204" pitchFamily="34" charset="0"/>
                          <a:cs typeface="Arial" panose="020B0604020202020204" pitchFamily="34" charset="0"/>
                        </a:rPr>
                        <a:t>STATUS</a:t>
                      </a:r>
                      <a:endParaRPr lang="en-US" sz="600" b="1" dirty="0">
                        <a:latin typeface="Arial" panose="020B0604020202020204" pitchFamily="34" charset="0"/>
                        <a:cs typeface="Arial" panose="020B0604020202020204" pitchFamily="34" charset="0"/>
                      </a:endParaRPr>
                    </a:p>
                  </a:txBody>
                  <a:tcPr marL="91428" marR="91428" marT="45722" marB="457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457199">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algn="ctr"/>
                      <a:r>
                        <a:rPr lang="en-US" sz="800" dirty="0" smtClean="0">
                          <a:latin typeface="Arial" panose="020B0604020202020204" pitchFamily="34" charset="0"/>
                          <a:cs typeface="Arial" panose="020B0604020202020204" pitchFamily="34" charset="0"/>
                        </a:rPr>
                        <a:t>1</a:t>
                      </a:r>
                      <a:endParaRPr lang="en-US" sz="800" dirty="0">
                        <a:latin typeface="Arial" panose="020B0604020202020204" pitchFamily="34" charset="0"/>
                        <a:cs typeface="Arial" panose="020B0604020202020204" pitchFamily="34" charset="0"/>
                      </a:endParaRPr>
                    </a:p>
                  </a:txBody>
                  <a:tcPr marL="91428" marR="91428" marT="45722" marB="457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algn="ctr"/>
                      <a:r>
                        <a:rPr lang="en-US" sz="8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txBody>
                  <a:tcPr marL="91428" marR="91428" marT="45722" marB="457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algn="ctr" rtl="0" eaLnBrk="1" fontAlgn="auto" hangingPunct="1">
                        <a:spcBef>
                          <a:spcPts val="0"/>
                        </a:spcBef>
                        <a:spcAft>
                          <a:spcPts val="0"/>
                        </a:spcAft>
                        <a:defRPr/>
                      </a:pPr>
                      <a:endParaRPr lang="en-US" sz="900" b="0" kern="1200" dirty="0">
                        <a:solidFill>
                          <a:schemeClr val="tx1"/>
                        </a:solidFill>
                        <a:latin typeface="Calibri"/>
                        <a:ea typeface="+mn-ea"/>
                        <a:cs typeface="Arial" charset="0"/>
                      </a:endParaRPr>
                    </a:p>
                  </a:txBody>
                  <a:tcPr marL="91428" marR="91428" marT="45722" marB="457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algn="l" rtl="0" eaLnBrk="1" fontAlgn="auto" hangingPunct="1">
                        <a:spcBef>
                          <a:spcPts val="0"/>
                        </a:spcBef>
                        <a:spcAft>
                          <a:spcPts val="0"/>
                        </a:spcAft>
                        <a:defRPr/>
                      </a:pPr>
                      <a:endParaRPr lang="en-US" sz="900" b="0" kern="1200" dirty="0">
                        <a:solidFill>
                          <a:schemeClr val="tx1"/>
                        </a:solidFill>
                        <a:latin typeface="Calibri"/>
                        <a:ea typeface="+mn-ea"/>
                        <a:cs typeface="Arial" charset="0"/>
                      </a:endParaRPr>
                    </a:p>
                  </a:txBody>
                  <a:tcPr marL="91428" marR="91428" marT="45722" marB="457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algn="ctr"/>
                      <a:endParaRPr lang="en-US" sz="800" b="0" kern="1200" dirty="0">
                        <a:solidFill>
                          <a:schemeClr val="tx1"/>
                        </a:solidFill>
                        <a:latin typeface="Calibri"/>
                        <a:ea typeface="+mn-ea"/>
                        <a:cs typeface="Arial" charset="0"/>
                      </a:endParaRPr>
                    </a:p>
                  </a:txBody>
                  <a:tcPr marL="91428" marR="91428" marT="45722" marB="457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365760">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endParaRPr lang="en-US" sz="1800" dirty="0"/>
                    </a:p>
                  </a:txBody>
                  <a:tcPr marL="91428" marR="91428" marT="45722" marB="457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endParaRPr lang="en-US" sz="1800" dirty="0"/>
                    </a:p>
                  </a:txBody>
                  <a:tcPr marL="91428" marR="91428" marT="45722" marB="457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endParaRPr lang="en-US" sz="700" dirty="0">
                        <a:latin typeface="Arial" panose="020B0604020202020204" pitchFamily="34" charset="0"/>
                        <a:cs typeface="Arial" panose="020B0604020202020204" pitchFamily="34" charset="0"/>
                      </a:endParaRPr>
                    </a:p>
                  </a:txBody>
                  <a:tcPr marL="91428" marR="91428" marT="45722" marB="457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endParaRPr lang="en-US" sz="700" dirty="0">
                        <a:latin typeface="Arial" panose="020B0604020202020204" pitchFamily="34" charset="0"/>
                        <a:cs typeface="Arial" panose="020B0604020202020204" pitchFamily="34" charset="0"/>
                      </a:endParaRPr>
                    </a:p>
                  </a:txBody>
                  <a:tcPr marL="91428" marR="91428" marT="45722" marB="457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endParaRPr lang="en-US" sz="700" dirty="0">
                        <a:latin typeface="Arial" panose="020B0604020202020204" pitchFamily="34" charset="0"/>
                        <a:cs typeface="Arial" panose="020B0604020202020204" pitchFamily="34" charset="0"/>
                      </a:endParaRPr>
                    </a:p>
                  </a:txBody>
                  <a:tcPr marL="91428" marR="91428" marT="45722" marB="457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pic>
        <p:nvPicPr>
          <p:cNvPr id="91245" name="Picture 4"/>
          <p:cNvPicPr>
            <a:picLocks noChangeAspect="1"/>
          </p:cNvPicPr>
          <p:nvPr/>
        </p:nvPicPr>
        <p:blipFill>
          <a:blip r:embed="rId7">
            <a:extLst>
              <a:ext uri="{28A0092B-C50C-407E-A947-70E740481C1C}">
                <a14:useLocalDpi xmlns:a14="http://schemas.microsoft.com/office/drawing/2010/main" val="0"/>
              </a:ext>
            </a:extLst>
          </a:blip>
          <a:srcRect l="30000" t="48334" r="37778" b="14166"/>
          <a:stretch>
            <a:fillRect/>
          </a:stretch>
        </p:blipFill>
        <p:spPr bwMode="auto">
          <a:xfrm>
            <a:off x="2120900" y="2208213"/>
            <a:ext cx="1084263" cy="1471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64215034"/>
      </p:ext>
    </p:extLst>
  </p:cSld>
  <p:clrMapOvr>
    <a:masterClrMapping/>
  </p:clrMapOvr>
  <p:timing>
    <p:tnLst>
      <p:par>
        <p:cTn id="1" dur="indefinite" restart="never" nodeType="tmRoot"/>
      </p:par>
    </p:tnLst>
  </p:timing>
</p:sld>
</file>

<file path=ppt/theme/theme1.xml><?xml version="1.0" encoding="utf-8"?>
<a:theme xmlns:a="http://schemas.openxmlformats.org/drawingml/2006/main" name="B2B Template (Arial)">
  <a:themeElements>
    <a:clrScheme name="Mahindra Satyam Color Scheme">
      <a:dk1>
        <a:sysClr val="windowText" lastClr="000000"/>
      </a:dk1>
      <a:lt1>
        <a:sysClr val="window" lastClr="FFFFFF"/>
      </a:lt1>
      <a:dk2>
        <a:srgbClr val="6D6E71"/>
      </a:dk2>
      <a:lt2>
        <a:srgbClr val="E31837"/>
      </a:lt2>
      <a:accent1>
        <a:srgbClr val="E31837"/>
      </a:accent1>
      <a:accent2>
        <a:srgbClr val="A7A9AC"/>
      </a:accent2>
      <a:accent3>
        <a:srgbClr val="F3901D"/>
      </a:accent3>
      <a:accent4>
        <a:srgbClr val="FDBC5F"/>
      </a:accent4>
      <a:accent5>
        <a:srgbClr val="E31837"/>
      </a:accent5>
      <a:accent6>
        <a:srgbClr val="7C3520"/>
      </a:accent6>
      <a:hlink>
        <a:srgbClr val="6D6E71"/>
      </a:hlink>
      <a:folHlink>
        <a:srgbClr val="E31837"/>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2"/>
          </a:solidFill>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txDef>
      <a:spPr>
        <a:noFill/>
        <a:ln w="9525">
          <a:noFill/>
          <a:miter lim="800000"/>
          <a:headEnd/>
          <a:tailEnd/>
        </a:ln>
      </a:spPr>
      <a:bodyPr vert="horz" wrap="square" lIns="0" tIns="0" rIns="0" bIns="0" numCol="1" rtlCol="0" anchor="t" anchorCtr="0" compatLnSpc="1">
        <a:prstTxWarp prst="textNoShape">
          <a:avLst/>
        </a:prstTxWarp>
        <a:spAutoFit/>
      </a:bodyPr>
      <a:lstStyle>
        <a:defPPr fontAlgn="base">
          <a:buClr>
            <a:schemeClr val="tx2"/>
          </a:buClr>
          <a:defRPr sz="12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TotalTime>
  <Words>246</Words>
  <Application>Microsoft Office PowerPoint</Application>
  <PresentationFormat>On-screen Show (4:3)</PresentationFormat>
  <Paragraphs>87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B2B Template (Arial)</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Bhausaheb Unage</cp:lastModifiedBy>
  <cp:revision>35</cp:revision>
  <cp:lastPrinted>2016-08-29T12:27:49Z</cp:lastPrinted>
  <dcterms:created xsi:type="dcterms:W3CDTF">2006-08-16T00:00:00Z</dcterms:created>
  <dcterms:modified xsi:type="dcterms:W3CDTF">2016-09-28T09:48:37Z</dcterms:modified>
</cp:coreProperties>
</file>